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61" r:id="rId1"/>
    <p:sldMasterId id="2147483672" r:id="rId2"/>
    <p:sldMasterId id="2147483673" r:id="rId3"/>
  </p:sldMasterIdLst>
  <p:notesMasterIdLst>
    <p:notesMasterId r:id="rId11"/>
  </p:notesMasterIdLst>
  <p:sldIdLst>
    <p:sldId id="346" r:id="rId4"/>
    <p:sldId id="365" r:id="rId5"/>
    <p:sldId id="362" r:id="rId6"/>
    <p:sldId id="363" r:id="rId7"/>
    <p:sldId id="364" r:id="rId8"/>
    <p:sldId id="361" r:id="rId9"/>
    <p:sldId id="366" r:id="rId10"/>
  </p:sldIdLst>
  <p:sldSz cx="12192000" cy="6858000"/>
  <p:notesSz cx="6858000" cy="9144000"/>
  <p:embeddedFontLs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63"/>
    <a:srgbClr val="ECECEC"/>
    <a:srgbClr val="EF4652"/>
    <a:srgbClr val="EBB482"/>
    <a:srgbClr val="444C5D"/>
    <a:srgbClr val="9A9768"/>
    <a:srgbClr val="E745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04"/>
    <p:restoredTop sz="95543"/>
  </p:normalViewPr>
  <p:slideViewPr>
    <p:cSldViewPr snapToGrid="0">
      <p:cViewPr varScale="1">
        <p:scale>
          <a:sx n="164" d="100"/>
          <a:sy n="164" d="100"/>
        </p:scale>
        <p:origin x="16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00000000-1234-1234-1234-123412341234}" type="slidenum">
              <a:rPr lang="hu-HU" sz="1200" smtClean="0">
                <a:solidFill>
                  <a:schemeClr val="dk1"/>
                </a:solidFill>
                <a:ea typeface="Calibri"/>
                <a:sym typeface="Calibri"/>
              </a:rPr>
              <a:pPr algn="r"/>
              <a:t>‹#›</a:t>
            </a:fld>
            <a:endParaRPr lang="hu-HU" sz="1200" dirty="0">
              <a:solidFill>
                <a:schemeClr val="dk1"/>
              </a:solidFill>
              <a:ea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546796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rgbClr val="ECECEC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rgbClr val="ECECEC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" name="Kép helye 3">
            <a:extLst>
              <a:ext uri="{FF2B5EF4-FFF2-40B4-BE49-F238E27FC236}">
                <a16:creationId xmlns:a16="http://schemas.microsoft.com/office/drawing/2014/main" id="{6EAC600C-79B0-3261-751D-F0918BC6CB5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11900" y="260351"/>
            <a:ext cx="5580063" cy="63007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</p:spTree>
    <p:extLst>
      <p:ext uri="{BB962C8B-B14F-4D97-AF65-F5344CB8AC3E}">
        <p14:creationId xmlns:p14="http://schemas.microsoft.com/office/powerpoint/2010/main" val="1091567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pos="3749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Címdia">
    <p:bg>
      <p:bgPr>
        <a:solidFill>
          <a:srgbClr val="004663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ép helye 3">
            <a:extLst>
              <a:ext uri="{FF2B5EF4-FFF2-40B4-BE49-F238E27FC236}">
                <a16:creationId xmlns:a16="http://schemas.microsoft.com/office/drawing/2014/main" id="{719B8AC6-EB7D-71C7-E0F3-47B27E1E24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pic>
        <p:nvPicPr>
          <p:cNvPr id="3" name="Kép 10">
            <a:extLst>
              <a:ext uri="{FF2B5EF4-FFF2-40B4-BE49-F238E27FC236}">
                <a16:creationId xmlns:a16="http://schemas.microsoft.com/office/drawing/2014/main" id="{318FD4E5-4EB3-D797-2B91-FC03F7C685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1781" y="4193229"/>
            <a:ext cx="5832475" cy="23996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AC2928-3AD9-864E-ED27-3B502E3253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36690" y="131907"/>
            <a:ext cx="3365219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1_Címdia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ép helye 3">
            <a:extLst>
              <a:ext uri="{FF2B5EF4-FFF2-40B4-BE49-F238E27FC236}">
                <a16:creationId xmlns:a16="http://schemas.microsoft.com/office/drawing/2014/main" id="{719B8AC6-EB7D-71C7-E0F3-47B27E1E24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10237DC-E80F-0559-6F7E-F03823B15596}"/>
              </a:ext>
            </a:extLst>
          </p:cNvPr>
          <p:cNvGrpSpPr/>
          <p:nvPr userDrawn="1"/>
        </p:nvGrpSpPr>
        <p:grpSpPr>
          <a:xfrm>
            <a:off x="186289" y="4213555"/>
            <a:ext cx="5946467" cy="2367127"/>
            <a:chOff x="10004103" y="6313766"/>
            <a:chExt cx="972659" cy="387189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3C0DCFE-A847-92B5-FADD-46DA811F9E13}"/>
                </a:ext>
              </a:extLst>
            </p:cNvPr>
            <p:cNvSpPr/>
            <p:nvPr/>
          </p:nvSpPr>
          <p:spPr>
            <a:xfrm>
              <a:off x="10004103" y="6319034"/>
              <a:ext cx="376612" cy="381921"/>
            </a:xfrm>
            <a:custGeom>
              <a:avLst/>
              <a:gdLst>
                <a:gd name="connsiteX0" fmla="*/ 198323 w 376612"/>
                <a:gd name="connsiteY0" fmla="*/ 252306 h 381921"/>
                <a:gd name="connsiteX1" fmla="*/ 127438 w 376612"/>
                <a:gd name="connsiteY1" fmla="*/ 0 h 381921"/>
                <a:gd name="connsiteX2" fmla="*/ 17413 w 376612"/>
                <a:gd name="connsiteY2" fmla="*/ 0 h 381921"/>
                <a:gd name="connsiteX3" fmla="*/ 17413 w 376612"/>
                <a:gd name="connsiteY3" fmla="*/ 10387 h 381921"/>
                <a:gd name="connsiteX4" fmla="*/ 51314 w 376612"/>
                <a:gd name="connsiteY4" fmla="*/ 12947 h 381921"/>
                <a:gd name="connsiteX5" fmla="*/ 51314 w 376612"/>
                <a:gd name="connsiteY5" fmla="*/ 301684 h 381921"/>
                <a:gd name="connsiteX6" fmla="*/ 0 w 376612"/>
                <a:gd name="connsiteY6" fmla="*/ 366266 h 381921"/>
                <a:gd name="connsiteX7" fmla="*/ 0 w 376612"/>
                <a:gd name="connsiteY7" fmla="*/ 376653 h 381921"/>
                <a:gd name="connsiteX8" fmla="*/ 113261 w 376612"/>
                <a:gd name="connsiteY8" fmla="*/ 376653 h 381921"/>
                <a:gd name="connsiteX9" fmla="*/ 113261 w 376612"/>
                <a:gd name="connsiteY9" fmla="*/ 366266 h 381921"/>
                <a:gd name="connsiteX10" fmla="*/ 61947 w 376612"/>
                <a:gd name="connsiteY10" fmla="*/ 301684 h 381921"/>
                <a:gd name="connsiteX11" fmla="*/ 61947 w 376612"/>
                <a:gd name="connsiteY11" fmla="*/ 24388 h 381921"/>
                <a:gd name="connsiteX12" fmla="*/ 68265 w 376612"/>
                <a:gd name="connsiteY12" fmla="*/ 44711 h 381921"/>
                <a:gd name="connsiteX13" fmla="*/ 163497 w 376612"/>
                <a:gd name="connsiteY13" fmla="*/ 381922 h 381921"/>
                <a:gd name="connsiteX14" fmla="*/ 173513 w 376612"/>
                <a:gd name="connsiteY14" fmla="*/ 381922 h 381921"/>
                <a:gd name="connsiteX15" fmla="*/ 270286 w 376612"/>
                <a:gd name="connsiteY15" fmla="*/ 26947 h 381921"/>
                <a:gd name="connsiteX16" fmla="*/ 270286 w 376612"/>
                <a:gd name="connsiteY16" fmla="*/ 331792 h 381921"/>
                <a:gd name="connsiteX17" fmla="*/ 224827 w 376612"/>
                <a:gd name="connsiteY17" fmla="*/ 366115 h 381921"/>
                <a:gd name="connsiteX18" fmla="*/ 224827 w 376612"/>
                <a:gd name="connsiteY18" fmla="*/ 376502 h 381921"/>
                <a:gd name="connsiteX19" fmla="*/ 376613 w 376612"/>
                <a:gd name="connsiteY19" fmla="*/ 376502 h 381921"/>
                <a:gd name="connsiteX20" fmla="*/ 376613 w 376612"/>
                <a:gd name="connsiteY20" fmla="*/ 366115 h 381921"/>
                <a:gd name="connsiteX21" fmla="*/ 335315 w 376612"/>
                <a:gd name="connsiteY21" fmla="*/ 331792 h 381921"/>
                <a:gd name="connsiteX22" fmla="*/ 335315 w 376612"/>
                <a:gd name="connsiteY22" fmla="*/ 44711 h 381921"/>
                <a:gd name="connsiteX23" fmla="*/ 376613 w 376612"/>
                <a:gd name="connsiteY23" fmla="*/ 10387 h 381921"/>
                <a:gd name="connsiteX24" fmla="*/ 376613 w 376612"/>
                <a:gd name="connsiteY24" fmla="*/ 0 h 381921"/>
                <a:gd name="connsiteX25" fmla="*/ 266588 w 376612"/>
                <a:gd name="connsiteY25" fmla="*/ 0 h 381921"/>
                <a:gd name="connsiteX26" fmla="*/ 198323 w 376612"/>
                <a:gd name="connsiteY26" fmla="*/ 252306 h 38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76612" h="381921">
                  <a:moveTo>
                    <a:pt x="198323" y="252306"/>
                  </a:moveTo>
                  <a:lnTo>
                    <a:pt x="127438" y="0"/>
                  </a:lnTo>
                  <a:lnTo>
                    <a:pt x="17413" y="0"/>
                  </a:lnTo>
                  <a:lnTo>
                    <a:pt x="17413" y="10387"/>
                  </a:lnTo>
                  <a:cubicBezTo>
                    <a:pt x="34826" y="10387"/>
                    <a:pt x="44996" y="10387"/>
                    <a:pt x="51314" y="12947"/>
                  </a:cubicBezTo>
                  <a:lnTo>
                    <a:pt x="51314" y="301684"/>
                  </a:lnTo>
                  <a:cubicBezTo>
                    <a:pt x="51314" y="352115"/>
                    <a:pt x="40219" y="366266"/>
                    <a:pt x="0" y="366266"/>
                  </a:cubicBezTo>
                  <a:lnTo>
                    <a:pt x="0" y="376653"/>
                  </a:lnTo>
                  <a:lnTo>
                    <a:pt x="113261" y="376653"/>
                  </a:lnTo>
                  <a:lnTo>
                    <a:pt x="113261" y="366266"/>
                  </a:lnTo>
                  <a:cubicBezTo>
                    <a:pt x="73042" y="366266"/>
                    <a:pt x="61947" y="352265"/>
                    <a:pt x="61947" y="301684"/>
                  </a:cubicBezTo>
                  <a:lnTo>
                    <a:pt x="61947" y="24388"/>
                  </a:lnTo>
                  <a:cubicBezTo>
                    <a:pt x="64104" y="29054"/>
                    <a:pt x="65645" y="35829"/>
                    <a:pt x="68265" y="44711"/>
                  </a:cubicBezTo>
                  <a:lnTo>
                    <a:pt x="163497" y="381922"/>
                  </a:lnTo>
                  <a:lnTo>
                    <a:pt x="173513" y="381922"/>
                  </a:lnTo>
                  <a:lnTo>
                    <a:pt x="270286" y="26947"/>
                  </a:lnTo>
                  <a:lnTo>
                    <a:pt x="270286" y="331792"/>
                  </a:lnTo>
                  <a:cubicBezTo>
                    <a:pt x="270286" y="354674"/>
                    <a:pt x="255133" y="366115"/>
                    <a:pt x="224827" y="366115"/>
                  </a:cubicBezTo>
                  <a:lnTo>
                    <a:pt x="224827" y="376502"/>
                  </a:lnTo>
                  <a:lnTo>
                    <a:pt x="376613" y="376502"/>
                  </a:lnTo>
                  <a:lnTo>
                    <a:pt x="376613" y="366115"/>
                  </a:lnTo>
                  <a:cubicBezTo>
                    <a:pt x="349081" y="366115"/>
                    <a:pt x="335315" y="354674"/>
                    <a:pt x="335315" y="331792"/>
                  </a:cubicBezTo>
                  <a:lnTo>
                    <a:pt x="335315" y="44711"/>
                  </a:lnTo>
                  <a:cubicBezTo>
                    <a:pt x="335315" y="21828"/>
                    <a:pt x="349081" y="10387"/>
                    <a:pt x="376613" y="10387"/>
                  </a:cubicBezTo>
                  <a:lnTo>
                    <a:pt x="376613" y="0"/>
                  </a:lnTo>
                  <a:lnTo>
                    <a:pt x="266588" y="0"/>
                  </a:lnTo>
                  <a:lnTo>
                    <a:pt x="198323" y="252306"/>
                  </a:lnTo>
                  <a:close/>
                </a:path>
              </a:pathLst>
            </a:custGeom>
            <a:solidFill>
              <a:srgbClr val="00466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HU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EEB3FA7-48A9-83D1-BC28-5BEB79E70DA7}"/>
                </a:ext>
              </a:extLst>
            </p:cNvPr>
            <p:cNvSpPr/>
            <p:nvPr/>
          </p:nvSpPr>
          <p:spPr>
            <a:xfrm>
              <a:off x="10400748" y="6313766"/>
              <a:ext cx="576014" cy="381921"/>
            </a:xfrm>
            <a:custGeom>
              <a:avLst/>
              <a:gdLst>
                <a:gd name="connsiteX0" fmla="*/ 321754 w 576014"/>
                <a:gd name="connsiteY0" fmla="*/ 270522 h 381921"/>
                <a:gd name="connsiteX1" fmla="*/ 376767 w 576014"/>
                <a:gd name="connsiteY1" fmla="*/ 101464 h 381921"/>
                <a:gd name="connsiteX2" fmla="*/ 431779 w 576014"/>
                <a:gd name="connsiteY2" fmla="*/ 270522 h 381921"/>
                <a:gd name="connsiteX3" fmla="*/ 321754 w 576014"/>
                <a:gd name="connsiteY3" fmla="*/ 270522 h 381921"/>
                <a:gd name="connsiteX4" fmla="*/ 523313 w 576014"/>
                <a:gd name="connsiteY4" fmla="*/ 336158 h 381921"/>
                <a:gd name="connsiteX5" fmla="*/ 410514 w 576014"/>
                <a:gd name="connsiteY5" fmla="*/ 0 h 381921"/>
                <a:gd name="connsiteX6" fmla="*/ 399881 w 576014"/>
                <a:gd name="connsiteY6" fmla="*/ 0 h 381921"/>
                <a:gd name="connsiteX7" fmla="*/ 290319 w 576014"/>
                <a:gd name="connsiteY7" fmla="*/ 331491 h 381921"/>
                <a:gd name="connsiteX8" fmla="*/ 239004 w 576014"/>
                <a:gd name="connsiteY8" fmla="*/ 371535 h 381921"/>
                <a:gd name="connsiteX9" fmla="*/ 177674 w 576014"/>
                <a:gd name="connsiteY9" fmla="*/ 337211 h 381921"/>
                <a:gd name="connsiteX10" fmla="*/ 177674 w 576014"/>
                <a:gd name="connsiteY10" fmla="*/ 49980 h 381921"/>
                <a:gd name="connsiteX11" fmla="*/ 203562 w 576014"/>
                <a:gd name="connsiteY11" fmla="*/ 15656 h 381921"/>
                <a:gd name="connsiteX12" fmla="*/ 280302 w 576014"/>
                <a:gd name="connsiteY12" fmla="*/ 171767 h 381921"/>
                <a:gd name="connsiteX13" fmla="*/ 289856 w 576014"/>
                <a:gd name="connsiteY13" fmla="*/ 171767 h 381921"/>
                <a:gd name="connsiteX14" fmla="*/ 289856 w 576014"/>
                <a:gd name="connsiteY14" fmla="*/ 5269 h 381921"/>
                <a:gd name="connsiteX15" fmla="*/ 0 w 576014"/>
                <a:gd name="connsiteY15" fmla="*/ 5269 h 381921"/>
                <a:gd name="connsiteX16" fmla="*/ 0 w 576014"/>
                <a:gd name="connsiteY16" fmla="*/ 171767 h 381921"/>
                <a:gd name="connsiteX17" fmla="*/ 10016 w 576014"/>
                <a:gd name="connsiteY17" fmla="*/ 171767 h 381921"/>
                <a:gd name="connsiteX18" fmla="*/ 86757 w 576014"/>
                <a:gd name="connsiteY18" fmla="*/ 15656 h 381921"/>
                <a:gd name="connsiteX19" fmla="*/ 112645 w 576014"/>
                <a:gd name="connsiteY19" fmla="*/ 49980 h 381921"/>
                <a:gd name="connsiteX20" fmla="*/ 112645 w 576014"/>
                <a:gd name="connsiteY20" fmla="*/ 337211 h 381921"/>
                <a:gd name="connsiteX21" fmla="*/ 38524 w 576014"/>
                <a:gd name="connsiteY21" fmla="*/ 371535 h 381921"/>
                <a:gd name="connsiteX22" fmla="*/ 38524 w 576014"/>
                <a:gd name="connsiteY22" fmla="*/ 381922 h 381921"/>
                <a:gd name="connsiteX23" fmla="*/ 346872 w 576014"/>
                <a:gd name="connsiteY23" fmla="*/ 381922 h 381921"/>
                <a:gd name="connsiteX24" fmla="*/ 346872 w 576014"/>
                <a:gd name="connsiteY24" fmla="*/ 371535 h 381921"/>
                <a:gd name="connsiteX25" fmla="*/ 300797 w 576014"/>
                <a:gd name="connsiteY25" fmla="*/ 333598 h 381921"/>
                <a:gd name="connsiteX26" fmla="*/ 317748 w 576014"/>
                <a:gd name="connsiteY26" fmla="*/ 281060 h 381921"/>
                <a:gd name="connsiteX27" fmla="*/ 434707 w 576014"/>
                <a:gd name="connsiteY27" fmla="*/ 281060 h 381921"/>
                <a:gd name="connsiteX28" fmla="*/ 449501 w 576014"/>
                <a:gd name="connsiteY28" fmla="*/ 326824 h 381921"/>
                <a:gd name="connsiteX29" fmla="*/ 410360 w 576014"/>
                <a:gd name="connsiteY29" fmla="*/ 371535 h 381921"/>
                <a:gd name="connsiteX30" fmla="*/ 410360 w 576014"/>
                <a:gd name="connsiteY30" fmla="*/ 381922 h 381921"/>
                <a:gd name="connsiteX31" fmla="*/ 576014 w 576014"/>
                <a:gd name="connsiteY31" fmla="*/ 381922 h 381921"/>
                <a:gd name="connsiteX32" fmla="*/ 576014 w 576014"/>
                <a:gd name="connsiteY32" fmla="*/ 371535 h 381921"/>
                <a:gd name="connsiteX33" fmla="*/ 523159 w 576014"/>
                <a:gd name="connsiteY33" fmla="*/ 336158 h 38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76014" h="381921">
                  <a:moveTo>
                    <a:pt x="321754" y="270522"/>
                  </a:moveTo>
                  <a:lnTo>
                    <a:pt x="376767" y="101464"/>
                  </a:lnTo>
                  <a:lnTo>
                    <a:pt x="431779" y="270522"/>
                  </a:lnTo>
                  <a:lnTo>
                    <a:pt x="321754" y="270522"/>
                  </a:lnTo>
                  <a:close/>
                  <a:moveTo>
                    <a:pt x="523313" y="336158"/>
                  </a:moveTo>
                  <a:lnTo>
                    <a:pt x="410514" y="0"/>
                  </a:lnTo>
                  <a:lnTo>
                    <a:pt x="399881" y="0"/>
                  </a:lnTo>
                  <a:lnTo>
                    <a:pt x="290319" y="331491"/>
                  </a:lnTo>
                  <a:cubicBezTo>
                    <a:pt x="281073" y="359642"/>
                    <a:pt x="265971" y="371535"/>
                    <a:pt x="239004" y="371535"/>
                  </a:cubicBezTo>
                  <a:cubicBezTo>
                    <a:pt x="198117" y="371535"/>
                    <a:pt x="177674" y="360094"/>
                    <a:pt x="177674" y="337211"/>
                  </a:cubicBezTo>
                  <a:lnTo>
                    <a:pt x="177674" y="49980"/>
                  </a:lnTo>
                  <a:cubicBezTo>
                    <a:pt x="177674" y="27097"/>
                    <a:pt x="186303" y="15656"/>
                    <a:pt x="203562" y="15656"/>
                  </a:cubicBezTo>
                  <a:cubicBezTo>
                    <a:pt x="243781" y="15656"/>
                    <a:pt x="280302" y="79184"/>
                    <a:pt x="280302" y="171767"/>
                  </a:cubicBezTo>
                  <a:lnTo>
                    <a:pt x="289856" y="171767"/>
                  </a:lnTo>
                  <a:lnTo>
                    <a:pt x="289856" y="5269"/>
                  </a:lnTo>
                  <a:lnTo>
                    <a:pt x="0" y="5269"/>
                  </a:lnTo>
                  <a:lnTo>
                    <a:pt x="0" y="171767"/>
                  </a:lnTo>
                  <a:lnTo>
                    <a:pt x="10016" y="171767"/>
                  </a:lnTo>
                  <a:cubicBezTo>
                    <a:pt x="10016" y="79184"/>
                    <a:pt x="46537" y="15656"/>
                    <a:pt x="86757" y="15656"/>
                  </a:cubicBezTo>
                  <a:cubicBezTo>
                    <a:pt x="104015" y="15656"/>
                    <a:pt x="112645" y="27097"/>
                    <a:pt x="112645" y="49980"/>
                  </a:cubicBezTo>
                  <a:lnTo>
                    <a:pt x="112645" y="337211"/>
                  </a:lnTo>
                  <a:cubicBezTo>
                    <a:pt x="112645" y="360094"/>
                    <a:pt x="87938" y="371535"/>
                    <a:pt x="38524" y="371535"/>
                  </a:cubicBezTo>
                  <a:lnTo>
                    <a:pt x="38524" y="381922"/>
                  </a:lnTo>
                  <a:lnTo>
                    <a:pt x="346872" y="381922"/>
                  </a:lnTo>
                  <a:lnTo>
                    <a:pt x="346872" y="371535"/>
                  </a:lnTo>
                  <a:cubicBezTo>
                    <a:pt x="305112" y="371535"/>
                    <a:pt x="291859" y="361147"/>
                    <a:pt x="300797" y="333598"/>
                  </a:cubicBezTo>
                  <a:lnTo>
                    <a:pt x="317748" y="281060"/>
                  </a:lnTo>
                  <a:lnTo>
                    <a:pt x="434707" y="281060"/>
                  </a:lnTo>
                  <a:lnTo>
                    <a:pt x="449501" y="326824"/>
                  </a:lnTo>
                  <a:cubicBezTo>
                    <a:pt x="461212" y="363255"/>
                    <a:pt x="453199" y="371535"/>
                    <a:pt x="410360" y="371535"/>
                  </a:cubicBezTo>
                  <a:lnTo>
                    <a:pt x="410360" y="381922"/>
                  </a:lnTo>
                  <a:lnTo>
                    <a:pt x="576014" y="381922"/>
                  </a:lnTo>
                  <a:lnTo>
                    <a:pt x="576014" y="371535"/>
                  </a:lnTo>
                  <a:cubicBezTo>
                    <a:pt x="548482" y="371234"/>
                    <a:pt x="530864" y="359441"/>
                    <a:pt x="523159" y="336158"/>
                  </a:cubicBezTo>
                </a:path>
              </a:pathLst>
            </a:custGeom>
            <a:solidFill>
              <a:srgbClr val="00466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HU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ED166D8B-6A81-0807-0C40-19B4C09ED1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6689" y="131907"/>
            <a:ext cx="3365213" cy="50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6EF993-4E9D-9F6B-2219-B000A7A98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1782" y="1362195"/>
            <a:ext cx="5467965" cy="130307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tx2"/>
                </a:solidFill>
              </a:defRPr>
            </a:lvl3pPr>
            <a:lvl4pPr>
              <a:lnSpc>
                <a:spcPct val="150000"/>
              </a:lnSpc>
              <a:defRPr sz="1400">
                <a:solidFill>
                  <a:schemeClr val="tx2"/>
                </a:solidFill>
              </a:defRPr>
            </a:lvl4pPr>
            <a:lvl5pPr>
              <a:lnSpc>
                <a:spcPct val="150000"/>
              </a:lnSpc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11610182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67917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>
          <p15:clr>
            <a:srgbClr val="FBAE40"/>
          </p15:clr>
        </p15:guide>
        <p15:guide id="2" pos="166">
          <p15:clr>
            <a:srgbClr val="FBAE40"/>
          </p15:clr>
        </p15:guide>
        <p15:guide id="3" pos="7491">
          <p15:clr>
            <a:srgbClr val="FBAE40"/>
          </p15:clr>
        </p15:guide>
        <p15:guide id="4" orient="horz" pos="4133">
          <p15:clr>
            <a:srgbClr val="FBAE40"/>
          </p15:clr>
        </p15:guide>
        <p15:guide id="5" pos="3749">
          <p15:clr>
            <a:srgbClr val="FBAE40"/>
          </p15:clr>
        </p15:guide>
        <p15:guide id="6" orient="horz" pos="41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2;p3">
            <a:extLst>
              <a:ext uri="{FF2B5EF4-FFF2-40B4-BE49-F238E27FC236}">
                <a16:creationId xmlns:a16="http://schemas.microsoft.com/office/drawing/2014/main" id="{83C4C746-2FFA-CA4F-109C-4EAF584776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1362195"/>
            <a:ext cx="11628438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9228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29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pos="3817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1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3B24565-7B68-03B3-D427-C7CC1418E3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716891"/>
            <a:ext cx="11397464" cy="1025412"/>
          </a:xfrm>
          <a:prstGeom prst="rect">
            <a:avLst/>
          </a:prstGeom>
        </p:spPr>
        <p:txBody>
          <a:bodyPr anchor="t"/>
          <a:lstStyle>
            <a:lvl1pPr>
              <a:defRPr sz="40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2392CE7-DCB5-6AF5-8E67-2B89DC3629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1940011"/>
            <a:ext cx="11090636" cy="402021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82441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2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A6030F-5A5E-0F93-810D-A45C8F65E3E1}"/>
              </a:ext>
            </a:extLst>
          </p:cNvPr>
          <p:cNvSpPr/>
          <p:nvPr userDrawn="1"/>
        </p:nvSpPr>
        <p:spPr>
          <a:xfrm>
            <a:off x="8255000" y="6048104"/>
            <a:ext cx="3937000" cy="809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6" name="Kép helye 3">
            <a:extLst>
              <a:ext uri="{FF2B5EF4-FFF2-40B4-BE49-F238E27FC236}">
                <a16:creationId xmlns:a16="http://schemas.microsoft.com/office/drawing/2014/main" id="{179ADEF4-0F84-9ACC-9FCB-12A02B1B30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350520"/>
            <a:ext cx="5539550" cy="621792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29EA3B-2181-B0CB-3609-8768F071AB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8" y="3939589"/>
            <a:ext cx="6047633" cy="631825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A06D05-A869-F559-B5A3-679CBBA3D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3525" y="4736514"/>
            <a:ext cx="6048376" cy="160432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408904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1_Címdia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2BE959-F106-5BEF-12A5-BD9B3237CC78}"/>
              </a:ext>
            </a:extLst>
          </p:cNvPr>
          <p:cNvSpPr/>
          <p:nvPr userDrawn="1"/>
        </p:nvSpPr>
        <p:spPr>
          <a:xfrm>
            <a:off x="9479280" y="6048104"/>
            <a:ext cx="2712720" cy="809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29EA3B-2181-B0CB-3609-8768F071AB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299803"/>
            <a:ext cx="5396756" cy="187056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A06D05-A869-F559-B5A3-679CBBA3D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3525" y="2335471"/>
            <a:ext cx="5397500" cy="359981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9A334D-98D4-37A2-FBEB-1AAAD8EF819F}"/>
              </a:ext>
            </a:extLst>
          </p:cNvPr>
          <p:cNvSpPr/>
          <p:nvPr userDrawn="1"/>
        </p:nvSpPr>
        <p:spPr>
          <a:xfrm>
            <a:off x="8599714" y="6226628"/>
            <a:ext cx="3592285" cy="627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6" name="Kép helye 3">
            <a:extLst>
              <a:ext uri="{FF2B5EF4-FFF2-40B4-BE49-F238E27FC236}">
                <a16:creationId xmlns:a16="http://schemas.microsoft.com/office/drawing/2014/main" id="{179ADEF4-0F84-9ACC-9FCB-12A02B1B30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</p:spTree>
    <p:extLst>
      <p:ext uri="{BB962C8B-B14F-4D97-AF65-F5344CB8AC3E}">
        <p14:creationId xmlns:p14="http://schemas.microsoft.com/office/powerpoint/2010/main" val="279656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3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3B24565-7B68-03B3-D427-C7CC1418E3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1538547"/>
            <a:ext cx="5396756" cy="63182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2392CE7-DCB5-6AF5-8E67-2B89DC3629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2335471"/>
            <a:ext cx="5397500" cy="362475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97BA9E4-8689-3688-1BB5-309A4CD21DA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49680" y="1538547"/>
            <a:ext cx="5396756" cy="63182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D5DCF55-1E77-AE69-E562-76B0B6E2DE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6507" y="2335471"/>
            <a:ext cx="5397500" cy="362475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08174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97EE261-37F7-551A-D688-E4BCB6FFCF8A}"/>
              </a:ext>
            </a:extLst>
          </p:cNvPr>
          <p:cNvSpPr/>
          <p:nvPr userDrawn="1"/>
        </p:nvSpPr>
        <p:spPr>
          <a:xfrm>
            <a:off x="9237518" y="6115986"/>
            <a:ext cx="2954482" cy="738637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210700B9-B1EE-3525-4C22-014F58F150D7}"/>
              </a:ext>
            </a:extLst>
          </p:cNvPr>
          <p:cNvSpPr txBox="1"/>
          <p:nvPr userDrawn="1"/>
        </p:nvSpPr>
        <p:spPr>
          <a:xfrm>
            <a:off x="4877564" y="6303837"/>
            <a:ext cx="11577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16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MTA.HU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title" hasCustomPrompt="1"/>
          </p:nvPr>
        </p:nvSpPr>
        <p:spPr>
          <a:xfrm>
            <a:off x="281782" y="1401951"/>
            <a:ext cx="5753516" cy="3205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</a:t>
            </a:r>
            <a:br>
              <a:rPr lang="hu-HU" dirty="0"/>
            </a:br>
            <a:r>
              <a:rPr lang="hu-HU" dirty="0"/>
              <a:t>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9" name="Kép helye 3">
            <a:extLst>
              <a:ext uri="{FF2B5EF4-FFF2-40B4-BE49-F238E27FC236}">
                <a16:creationId xmlns:a16="http://schemas.microsoft.com/office/drawing/2014/main" id="{16D88DD7-AEBC-9DC1-C588-ADC95C4CAE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60350"/>
            <a:ext cx="5580063" cy="63007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098634-2100-E8C4-D9B0-045D49368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6690" y="131907"/>
            <a:ext cx="3365219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85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546796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" name="Kép helye 3">
            <a:extLst>
              <a:ext uri="{FF2B5EF4-FFF2-40B4-BE49-F238E27FC236}">
                <a16:creationId xmlns:a16="http://schemas.microsoft.com/office/drawing/2014/main" id="{6EAC600C-79B0-3261-751D-F0918BC6CB5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11900" y="260351"/>
            <a:ext cx="5580063" cy="63007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8A00DA-4419-0E81-9247-8666B125F18B}"/>
              </a:ext>
            </a:extLst>
          </p:cNvPr>
          <p:cNvSpPr/>
          <p:nvPr userDrawn="1"/>
        </p:nvSpPr>
        <p:spPr>
          <a:xfrm>
            <a:off x="8882743" y="6106182"/>
            <a:ext cx="3309257" cy="748441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1A283B-C1C8-B6AD-618B-3687B774B8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6690" y="131907"/>
            <a:ext cx="3365219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684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>
          <p15:clr>
            <a:srgbClr val="FBAE40"/>
          </p15:clr>
        </p15:guide>
        <p15:guide id="2" pos="166">
          <p15:clr>
            <a:srgbClr val="FBAE40"/>
          </p15:clr>
        </p15:guide>
        <p15:guide id="3" pos="7491">
          <p15:clr>
            <a:srgbClr val="FBAE40"/>
          </p15:clr>
        </p15:guide>
        <p15:guide id="4" orient="horz" pos="4133">
          <p15:clr>
            <a:srgbClr val="FBAE40"/>
          </p15:clr>
        </p15:guide>
        <p15:guide id="5" pos="3749">
          <p15:clr>
            <a:srgbClr val="FBAE40"/>
          </p15:clr>
        </p15:guide>
        <p15:guide id="6" orient="horz" pos="41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6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A24B86-2615-6B89-8397-EFBE6CC9B49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336690" y="131907"/>
            <a:ext cx="3365219" cy="50869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78" r:id="rId2"/>
    <p:sldLayoutId id="214748366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4" pos="397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7">
            <a:extLst>
              <a:ext uri="{FF2B5EF4-FFF2-40B4-BE49-F238E27FC236}">
                <a16:creationId xmlns:a16="http://schemas.microsoft.com/office/drawing/2014/main" id="{51BD8985-5B13-F42A-B217-DAE83F86A351}"/>
              </a:ext>
            </a:extLst>
          </p:cNvPr>
          <p:cNvSpPr txBox="1"/>
          <p:nvPr userDrawn="1"/>
        </p:nvSpPr>
        <p:spPr>
          <a:xfrm>
            <a:off x="304625" y="6455229"/>
            <a:ext cx="57913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u-HU" sz="1000" b="0" i="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MTA.HU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9039B0-26F7-E385-A55F-22C2E616768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9707981" y="6405825"/>
            <a:ext cx="2282492" cy="34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2756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1" r:id="rId2"/>
    <p:sldLayoutId id="2147483679" r:id="rId3"/>
    <p:sldLayoutId id="2147483665" r:id="rId4"/>
    <p:sldLayoutId id="2147483668" r:id="rId5"/>
    <p:sldLayoutId id="2147483682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pos="397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66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0852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pos="39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31B5BD-642B-15A3-62C3-38A9DBC2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781" y="1257300"/>
            <a:ext cx="5669757" cy="4377923"/>
          </a:xfrm>
        </p:spPr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326A29-11FB-BEE5-1BC6-72550AD698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HU" dirty="0"/>
              <a:t>NAME FORENAME</a:t>
            </a:r>
          </a:p>
          <a:p>
            <a:r>
              <a:rPr lang="en-HU" dirty="0"/>
              <a:t>POSITION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5C02C06-9A41-F526-64BA-9BCB0F70763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930794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EECD-2059-3DEF-0A72-16B2427DC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36107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B3B374-33C0-F22E-21A2-CB3887D2CE48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9A91F-7491-E65A-B88C-4FE2C3B7E1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1940011"/>
            <a:ext cx="11090636" cy="4499535"/>
          </a:xfrm>
        </p:spPr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98560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E5E1FC-DA71-727B-F7FF-F0839DF17356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18667-B781-0EAF-21A7-46FBF4DE41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 </a:t>
            </a:r>
            <a:r>
              <a:rPr lang="en-GB" u="sng" dirty="0">
                <a:solidFill>
                  <a:srgbClr val="EF4652"/>
                </a:solidFill>
              </a:rPr>
              <a:t>Maximum</a:t>
            </a:r>
            <a:r>
              <a:rPr lang="en-GB" dirty="0"/>
              <a:t>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</a:t>
            </a:r>
            <a:endParaRPr lang="en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05D6E-561A-084D-4279-2C2CBF90CDC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902200-0165-485F-F5B9-9B5C7A57B8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</a:t>
            </a:r>
            <a:r>
              <a:rPr lang="en-GB" b="1" dirty="0"/>
              <a:t> Minimum </a:t>
            </a:r>
            <a:r>
              <a:rPr lang="en-GB" b="1" dirty="0" err="1"/>
              <a:t>veniam</a:t>
            </a:r>
            <a:r>
              <a:rPr lang="en-GB" b="1" dirty="0"/>
              <a:t>, </a:t>
            </a:r>
            <a:r>
              <a:rPr lang="en-GB" b="1" dirty="0" err="1"/>
              <a:t>quis</a:t>
            </a:r>
            <a:r>
              <a:rPr lang="en-GB" b="1" dirty="0"/>
              <a:t> </a:t>
            </a:r>
            <a:r>
              <a:rPr lang="en-GB" b="1" dirty="0" err="1"/>
              <a:t>nostrud</a:t>
            </a:r>
            <a:r>
              <a:rPr lang="en-GB" b="1" dirty="0"/>
              <a:t> exercitation </a:t>
            </a:r>
            <a:r>
              <a:rPr lang="en-GB" b="1" dirty="0" err="1"/>
              <a:t>ullamco</a:t>
            </a:r>
            <a:r>
              <a:rPr lang="en-GB" b="1" dirty="0"/>
              <a:t> </a:t>
            </a:r>
            <a:r>
              <a:rPr lang="en-GB" b="1" dirty="0" err="1"/>
              <a:t>laboris</a:t>
            </a:r>
            <a:r>
              <a:rPr lang="en-GB" b="1" dirty="0"/>
              <a:t> nisi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aliquip</a:t>
            </a:r>
            <a:r>
              <a:rPr lang="en-GB" b="1" dirty="0"/>
              <a:t> ex </a:t>
            </a:r>
            <a:r>
              <a:rPr lang="en-GB" b="1" dirty="0" err="1"/>
              <a:t>ea</a:t>
            </a:r>
            <a:r>
              <a:rPr lang="en-GB" b="1" dirty="0"/>
              <a:t> </a:t>
            </a:r>
            <a:r>
              <a:rPr lang="en-GB" b="1" dirty="0" err="1"/>
              <a:t>commodo</a:t>
            </a:r>
            <a:r>
              <a:rPr lang="en-GB" b="1" dirty="0"/>
              <a:t> </a:t>
            </a:r>
            <a:r>
              <a:rPr lang="en-GB" b="1" dirty="0" err="1"/>
              <a:t>consequat</a:t>
            </a:r>
            <a:r>
              <a:rPr lang="en-GB" b="1" dirty="0"/>
              <a:t>.</a:t>
            </a:r>
            <a:endParaRPr lang="en-HU" b="1" dirty="0"/>
          </a:p>
        </p:txBody>
      </p:sp>
    </p:spTree>
    <p:extLst>
      <p:ext uri="{BB962C8B-B14F-4D97-AF65-F5344CB8AC3E}">
        <p14:creationId xmlns:p14="http://schemas.microsoft.com/office/powerpoint/2010/main" val="12247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EF9097-85E4-00D0-DD43-4E80AAA3FB4A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7F1EA-FE86-F452-7752-A4524313BC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</a:t>
            </a:r>
            <a:r>
              <a:rPr lang="en-GB" b="1" dirty="0"/>
              <a:t> </a:t>
            </a:r>
            <a:r>
              <a:rPr lang="en-GB" b="1" dirty="0" err="1"/>
              <a:t>Másik</a:t>
            </a:r>
            <a:r>
              <a:rPr lang="en-GB" b="1" dirty="0"/>
              <a:t> </a:t>
            </a:r>
            <a:r>
              <a:rPr lang="en-GB" b="1" dirty="0" err="1"/>
              <a:t>típusú</a:t>
            </a:r>
            <a:r>
              <a:rPr lang="en-GB" b="1" dirty="0"/>
              <a:t> </a:t>
            </a:r>
            <a:r>
              <a:rPr lang="en-GB" b="1" dirty="0" err="1"/>
              <a:t>kiemelés</a:t>
            </a:r>
            <a:r>
              <a:rPr lang="en-GB" b="1" dirty="0"/>
              <a:t> minim </a:t>
            </a:r>
            <a:r>
              <a:rPr lang="en-GB" b="1" dirty="0" err="1"/>
              <a:t>veniam</a:t>
            </a:r>
            <a:r>
              <a:rPr lang="en-GB" b="1" dirty="0"/>
              <a:t>, </a:t>
            </a:r>
            <a:r>
              <a:rPr lang="en-GB" b="1" dirty="0" err="1"/>
              <a:t>quis</a:t>
            </a:r>
            <a:r>
              <a:rPr lang="en-GB" b="1" dirty="0"/>
              <a:t> </a:t>
            </a:r>
            <a:r>
              <a:rPr lang="en-GB" b="1" dirty="0" err="1"/>
              <a:t>nostrud</a:t>
            </a:r>
            <a:r>
              <a:rPr lang="en-GB" b="1" dirty="0"/>
              <a:t> exercitation </a:t>
            </a:r>
            <a:r>
              <a:rPr lang="en-GB" b="1" dirty="0" err="1"/>
              <a:t>ullamco</a:t>
            </a:r>
            <a:r>
              <a:rPr lang="en-GB" b="1" dirty="0"/>
              <a:t> </a:t>
            </a:r>
            <a:r>
              <a:rPr lang="en-GB" b="1" dirty="0" err="1"/>
              <a:t>laboris</a:t>
            </a:r>
            <a:r>
              <a:rPr lang="en-GB" b="1" dirty="0"/>
              <a:t> nisi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aliquip</a:t>
            </a:r>
            <a:r>
              <a:rPr lang="en-GB" b="1" dirty="0"/>
              <a:t> ex </a:t>
            </a:r>
            <a:r>
              <a:rPr lang="en-GB" b="1" dirty="0" err="1"/>
              <a:t>ea</a:t>
            </a:r>
            <a:r>
              <a:rPr lang="en-GB" b="1" dirty="0"/>
              <a:t> </a:t>
            </a:r>
            <a:r>
              <a:rPr lang="en-GB" b="1" dirty="0" err="1"/>
              <a:t>commodo</a:t>
            </a:r>
            <a:r>
              <a:rPr lang="en-GB" b="1" dirty="0"/>
              <a:t> </a:t>
            </a:r>
            <a:r>
              <a:rPr lang="en-GB" b="1" dirty="0" err="1"/>
              <a:t>consequat</a:t>
            </a:r>
            <a:r>
              <a:rPr lang="en-GB" b="1" dirty="0"/>
              <a:t>.</a:t>
            </a:r>
            <a:endParaRPr lang="en-HU" b="1" dirty="0"/>
          </a:p>
          <a:p>
            <a:endParaRPr lang="en-HU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1ED94F1-C876-486C-E45E-7FDD5BE044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50954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2;p3">
            <a:extLst>
              <a:ext uri="{FF2B5EF4-FFF2-40B4-BE49-F238E27FC236}">
                <a16:creationId xmlns:a16="http://schemas.microsoft.com/office/drawing/2014/main" id="{7E7FA199-1899-0BDC-F67F-451E97F5C92E}"/>
              </a:ext>
            </a:extLst>
          </p:cNvPr>
          <p:cNvSpPr txBox="1">
            <a:spLocks/>
          </p:cNvSpPr>
          <p:nvPr/>
        </p:nvSpPr>
        <p:spPr>
          <a:xfrm>
            <a:off x="278681" y="1026311"/>
            <a:ext cx="578610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bg1"/>
                </a:solidFill>
                <a:latin typeface="Amen Display" pitchFamily="2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u-HU" sz="4400" dirty="0" err="1"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hu-H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hu-H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hu-HU" sz="44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hu-H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hu-HU" sz="44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010FA0-4FF1-85DF-A8D0-DA5DC5DAB4C1}"/>
              </a:ext>
            </a:extLst>
          </p:cNvPr>
          <p:cNvSpPr txBox="1">
            <a:spLocks/>
          </p:cNvSpPr>
          <p:nvPr/>
        </p:nvSpPr>
        <p:spPr>
          <a:xfrm>
            <a:off x="301560" y="3120101"/>
            <a:ext cx="5448186" cy="748441"/>
          </a:xfrm>
          <a:prstGeom prst="rect">
            <a:avLst/>
          </a:prstGeom>
        </p:spPr>
        <p:txBody>
          <a:bodyPr anchor="b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GB" dirty="0">
                <a:solidFill>
                  <a:schemeClr val="bg1"/>
                </a:solidFill>
              </a:rPr>
              <a:t>2025. NOVEMBER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bg1"/>
                </a:solidFill>
              </a:rPr>
              <a:t>CLICK TO ADD TITLE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1746C60-36BA-47FB-B081-568130A8B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101510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2;p3">
            <a:extLst>
              <a:ext uri="{FF2B5EF4-FFF2-40B4-BE49-F238E27FC236}">
                <a16:creationId xmlns:a16="http://schemas.microsoft.com/office/drawing/2014/main" id="{944C74B0-D5A9-D15E-2FAE-02CE8FDFCCF7}"/>
              </a:ext>
            </a:extLst>
          </p:cNvPr>
          <p:cNvSpPr txBox="1">
            <a:spLocks/>
          </p:cNvSpPr>
          <p:nvPr/>
        </p:nvSpPr>
        <p:spPr>
          <a:xfrm>
            <a:off x="278681" y="1026311"/>
            <a:ext cx="578610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bg1"/>
                </a:solidFill>
                <a:latin typeface="Amen Display" pitchFamily="2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u-HU" sz="4400" dirty="0" err="1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hu-HU" sz="4400" dirty="0" err="1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dirty="0" err="1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04634-CD36-0BD1-CE1E-BFB859FD611D}"/>
              </a:ext>
            </a:extLst>
          </p:cNvPr>
          <p:cNvSpPr txBox="1">
            <a:spLocks/>
          </p:cNvSpPr>
          <p:nvPr/>
        </p:nvSpPr>
        <p:spPr>
          <a:xfrm>
            <a:off x="301560" y="3120101"/>
            <a:ext cx="5448186" cy="748441"/>
          </a:xfrm>
          <a:prstGeom prst="rect">
            <a:avLst/>
          </a:prstGeom>
        </p:spPr>
        <p:txBody>
          <a:bodyPr anchor="b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GB" dirty="0">
                <a:solidFill>
                  <a:srgbClr val="004663"/>
                </a:solidFill>
              </a:rPr>
              <a:t>2025. NOVEMBER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rgbClr val="004663"/>
                </a:solidFill>
              </a:rPr>
              <a:t>CLICK TO ADD TITLE</a:t>
            </a:r>
            <a:endParaRPr lang="hu-HU" dirty="0">
              <a:solidFill>
                <a:srgbClr val="004663"/>
              </a:solidFill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52DDCFC-14EF-D11B-3FC2-D3168C357A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64390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3768</TotalTime>
  <Words>294</Words>
  <Application>Microsoft Macintosh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Open Sans</vt:lpstr>
      <vt:lpstr>Arial</vt:lpstr>
      <vt:lpstr>Office-téma</vt:lpstr>
      <vt:lpstr>Dia</vt:lpstr>
      <vt:lpstr>2_Office-téma</vt:lpstr>
      <vt:lpstr>Click to add title</vt:lpstr>
      <vt:lpstr>Click to add title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cp:lastModifiedBy>Szabó Éva</cp:lastModifiedBy>
  <cp:revision>92</cp:revision>
  <cp:lastPrinted>2024-01-18T16:18:26Z</cp:lastPrinted>
  <dcterms:modified xsi:type="dcterms:W3CDTF">2025-09-29T07:49:48Z</dcterms:modified>
</cp:coreProperties>
</file>