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autoCompressPictures="0">
  <p:sldMasterIdLst>
    <p:sldMasterId id="2147483661" r:id="rId1"/>
    <p:sldMasterId id="2147483672" r:id="rId2"/>
    <p:sldMasterId id="2147483673" r:id="rId3"/>
  </p:sldMasterIdLst>
  <p:notesMasterIdLst>
    <p:notesMasterId r:id="rId11"/>
  </p:notesMasterIdLst>
  <p:sldIdLst>
    <p:sldId id="346" r:id="rId4"/>
    <p:sldId id="365" r:id="rId5"/>
    <p:sldId id="362" r:id="rId6"/>
    <p:sldId id="363" r:id="rId7"/>
    <p:sldId id="364" r:id="rId8"/>
    <p:sldId id="361" r:id="rId9"/>
    <p:sldId id="366" r:id="rId10"/>
  </p:sldIdLst>
  <p:sldSz cx="12192000" cy="6858000"/>
  <p:notesSz cx="6858000" cy="9144000"/>
  <p:embeddedFontLst>
    <p:embeddedFont>
      <p:font typeface="Open Sans" panose="020B0606030504020204" pitchFamily="34" charset="0"/>
      <p:regular r:id="rId12"/>
      <p:bold r:id="rId13"/>
      <p:italic r:id="rId14"/>
      <p:boldItalic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663"/>
    <a:srgbClr val="ECECEC"/>
    <a:srgbClr val="EF4652"/>
    <a:srgbClr val="EBB482"/>
    <a:srgbClr val="444C5D"/>
    <a:srgbClr val="9A9768"/>
    <a:srgbClr val="E745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404"/>
    <p:restoredTop sz="95543"/>
  </p:normalViewPr>
  <p:slideViewPr>
    <p:cSldViewPr snapToGrid="0">
      <p:cViewPr varScale="1">
        <p:scale>
          <a:sx n="164" d="100"/>
          <a:sy n="164" d="100"/>
        </p:scale>
        <p:origin x="168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font" Target="fonts/font2.fntdata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font" Target="fonts/font1.fntdata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font" Target="fonts/font4.fntdata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font" Target="fonts/font3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lang="en-HU" dirty="0"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lang="en-HU" dirty="0"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lang="en-HU" dirty="0"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r"/>
            <a:fld id="{00000000-1234-1234-1234-123412341234}" type="slidenum">
              <a:rPr lang="hu-HU" sz="1200" smtClean="0">
                <a:solidFill>
                  <a:schemeClr val="dk1"/>
                </a:solidFill>
                <a:ea typeface="Calibri"/>
                <a:sym typeface="Calibri"/>
              </a:rPr>
              <a:pPr algn="r"/>
              <a:t>‹#›</a:t>
            </a:fld>
            <a:endParaRPr lang="hu-HU" sz="1200" dirty="0">
              <a:solidFill>
                <a:schemeClr val="dk1"/>
              </a:solidFill>
              <a:ea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 panose="020B0604020202020204" pitchFamily="34" charset="0"/>
        <a:ea typeface="Arial" panose="020B0604020202020204" pitchFamily="34" charset="0"/>
        <a:cs typeface="Arial" panose="020B0604020202020204" pitchFamily="34" charset="0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ím és tartalom" preserve="1" userDrawn="1">
  <p:cSld name="1_Cím és tartalom">
    <p:bg>
      <p:bgPr>
        <a:solidFill>
          <a:srgbClr val="004663"/>
        </a:solidFill>
        <a:effectLst/>
      </p:bgPr>
    </p:bg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22;p3">
            <a:extLst>
              <a:ext uri="{FF2B5EF4-FFF2-40B4-BE49-F238E27FC236}">
                <a16:creationId xmlns:a16="http://schemas.microsoft.com/office/drawing/2014/main" id="{5221B804-8CB4-2AD4-BC9F-84E3995EF85D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281781" y="3572397"/>
            <a:ext cx="5467965" cy="20628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7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hu-HU" dirty="0"/>
              <a:t>Cím beírásához </a:t>
            </a:r>
            <a:br>
              <a:rPr lang="hu-HU" dirty="0"/>
            </a:br>
            <a:r>
              <a:rPr lang="hu-HU" dirty="0"/>
              <a:t>kattintson ide </a:t>
            </a:r>
            <a:endParaRPr dirty="0"/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C34A4F0C-020A-B235-1F5C-031CE976183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81782" y="5812697"/>
            <a:ext cx="5467964" cy="748441"/>
          </a:xfrm>
          <a:prstGeom prst="rect">
            <a:avLst/>
          </a:prstGeom>
        </p:spPr>
        <p:txBody>
          <a:bodyPr/>
          <a:lstStyle>
            <a:lvl1pPr>
              <a:lnSpc>
                <a:spcPct val="150000"/>
              </a:lnSpc>
              <a:defRPr sz="1400">
                <a:solidFill>
                  <a:srgbClr val="ECECEC"/>
                </a:solidFill>
              </a:defRPr>
            </a:lvl1pPr>
            <a:lvl2pPr>
              <a:lnSpc>
                <a:spcPct val="150000"/>
              </a:lnSpc>
              <a:defRPr sz="1400">
                <a:solidFill>
                  <a:srgbClr val="ECECEC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</p:txBody>
      </p:sp>
      <p:sp>
        <p:nvSpPr>
          <p:cNvPr id="2" name="Kép helye 3">
            <a:extLst>
              <a:ext uri="{FF2B5EF4-FFF2-40B4-BE49-F238E27FC236}">
                <a16:creationId xmlns:a16="http://schemas.microsoft.com/office/drawing/2014/main" id="{6EAC600C-79B0-3261-751D-F0918BC6CB51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311900" y="260351"/>
            <a:ext cx="5580063" cy="630078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hu-HU" dirty="0"/>
              <a:t>Kép beillesztése</a:t>
            </a:r>
          </a:p>
        </p:txBody>
      </p:sp>
    </p:spTree>
    <p:extLst>
      <p:ext uri="{BB962C8B-B14F-4D97-AF65-F5344CB8AC3E}">
        <p14:creationId xmlns:p14="http://schemas.microsoft.com/office/powerpoint/2010/main" val="10915676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4" userDrawn="1">
          <p15:clr>
            <a:srgbClr val="FBAE40"/>
          </p15:clr>
        </p15:guide>
        <p15:guide id="2" pos="166" userDrawn="1">
          <p15:clr>
            <a:srgbClr val="FBAE40"/>
          </p15:clr>
        </p15:guide>
        <p15:guide id="3" pos="7491" userDrawn="1">
          <p15:clr>
            <a:srgbClr val="FBAE40"/>
          </p15:clr>
        </p15:guide>
        <p15:guide id="4" orient="horz" pos="4133" userDrawn="1">
          <p15:clr>
            <a:srgbClr val="FBAE40"/>
          </p15:clr>
        </p15:guide>
        <p15:guide id="5" pos="3749" userDrawn="1">
          <p15:clr>
            <a:srgbClr val="FBAE40"/>
          </p15:clr>
        </p15:guide>
        <p15:guide id="6" orient="horz" pos="414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ímdia" preserve="1" userDrawn="1">
  <p:cSld name="Címdia">
    <p:bg>
      <p:bgPr>
        <a:solidFill>
          <a:srgbClr val="004663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ép helye 3">
            <a:extLst>
              <a:ext uri="{FF2B5EF4-FFF2-40B4-BE49-F238E27FC236}">
                <a16:creationId xmlns:a16="http://schemas.microsoft.com/office/drawing/2014/main" id="{719B8AC6-EB7D-71C7-E0F3-47B27E1E245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311900" y="299803"/>
            <a:ext cx="5590290" cy="628087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hu-HU" dirty="0"/>
              <a:t>Kép beillesztése</a:t>
            </a:r>
          </a:p>
        </p:txBody>
      </p:sp>
      <p:pic>
        <p:nvPicPr>
          <p:cNvPr id="3" name="Kép 10">
            <a:extLst>
              <a:ext uri="{FF2B5EF4-FFF2-40B4-BE49-F238E27FC236}">
                <a16:creationId xmlns:a16="http://schemas.microsoft.com/office/drawing/2014/main" id="{318FD4E5-4EB3-D797-2B91-FC03F7C6858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81781" y="4193229"/>
            <a:ext cx="5832475" cy="2399647"/>
          </a:xfrm>
          <a:prstGeom prst="rect">
            <a:avLst/>
          </a:prstGeom>
        </p:spPr>
      </p:pic>
      <p:pic>
        <p:nvPicPr>
          <p:cNvPr id="4" name="Picture 3" descr="A black background with white text&#10;&#10;Description automatically generated">
            <a:extLst>
              <a:ext uri="{FF2B5EF4-FFF2-40B4-BE49-F238E27FC236}">
                <a16:creationId xmlns:a16="http://schemas.microsoft.com/office/drawing/2014/main" id="{89893513-3452-F99C-A72C-1644B860BDA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56309" y="131907"/>
            <a:ext cx="3525982" cy="508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531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ímdia" preserve="1" userDrawn="1">
  <p:cSld name="1_Címdia">
    <p:bg>
      <p:bgPr>
        <a:solidFill>
          <a:schemeClr val="bg1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ép helye 3">
            <a:extLst>
              <a:ext uri="{FF2B5EF4-FFF2-40B4-BE49-F238E27FC236}">
                <a16:creationId xmlns:a16="http://schemas.microsoft.com/office/drawing/2014/main" id="{719B8AC6-EB7D-71C7-E0F3-47B27E1E245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311900" y="299803"/>
            <a:ext cx="5590290" cy="628087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hu-HU" dirty="0"/>
              <a:t>Kép beillesztése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E10237DC-E80F-0559-6F7E-F03823B15596}"/>
              </a:ext>
            </a:extLst>
          </p:cNvPr>
          <p:cNvGrpSpPr/>
          <p:nvPr userDrawn="1"/>
        </p:nvGrpSpPr>
        <p:grpSpPr>
          <a:xfrm>
            <a:off x="186289" y="4213555"/>
            <a:ext cx="5946467" cy="2367127"/>
            <a:chOff x="10004103" y="6313766"/>
            <a:chExt cx="972659" cy="387189"/>
          </a:xfrm>
        </p:grpSpPr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03C0DCFE-A847-92B5-FADD-46DA811F9E13}"/>
                </a:ext>
              </a:extLst>
            </p:cNvPr>
            <p:cNvSpPr/>
            <p:nvPr/>
          </p:nvSpPr>
          <p:spPr>
            <a:xfrm>
              <a:off x="10004103" y="6319034"/>
              <a:ext cx="376612" cy="381921"/>
            </a:xfrm>
            <a:custGeom>
              <a:avLst/>
              <a:gdLst>
                <a:gd name="connsiteX0" fmla="*/ 198323 w 376612"/>
                <a:gd name="connsiteY0" fmla="*/ 252306 h 381921"/>
                <a:gd name="connsiteX1" fmla="*/ 127438 w 376612"/>
                <a:gd name="connsiteY1" fmla="*/ 0 h 381921"/>
                <a:gd name="connsiteX2" fmla="*/ 17413 w 376612"/>
                <a:gd name="connsiteY2" fmla="*/ 0 h 381921"/>
                <a:gd name="connsiteX3" fmla="*/ 17413 w 376612"/>
                <a:gd name="connsiteY3" fmla="*/ 10387 h 381921"/>
                <a:gd name="connsiteX4" fmla="*/ 51314 w 376612"/>
                <a:gd name="connsiteY4" fmla="*/ 12947 h 381921"/>
                <a:gd name="connsiteX5" fmla="*/ 51314 w 376612"/>
                <a:gd name="connsiteY5" fmla="*/ 301684 h 381921"/>
                <a:gd name="connsiteX6" fmla="*/ 0 w 376612"/>
                <a:gd name="connsiteY6" fmla="*/ 366266 h 381921"/>
                <a:gd name="connsiteX7" fmla="*/ 0 w 376612"/>
                <a:gd name="connsiteY7" fmla="*/ 376653 h 381921"/>
                <a:gd name="connsiteX8" fmla="*/ 113261 w 376612"/>
                <a:gd name="connsiteY8" fmla="*/ 376653 h 381921"/>
                <a:gd name="connsiteX9" fmla="*/ 113261 w 376612"/>
                <a:gd name="connsiteY9" fmla="*/ 366266 h 381921"/>
                <a:gd name="connsiteX10" fmla="*/ 61947 w 376612"/>
                <a:gd name="connsiteY10" fmla="*/ 301684 h 381921"/>
                <a:gd name="connsiteX11" fmla="*/ 61947 w 376612"/>
                <a:gd name="connsiteY11" fmla="*/ 24388 h 381921"/>
                <a:gd name="connsiteX12" fmla="*/ 68265 w 376612"/>
                <a:gd name="connsiteY12" fmla="*/ 44711 h 381921"/>
                <a:gd name="connsiteX13" fmla="*/ 163497 w 376612"/>
                <a:gd name="connsiteY13" fmla="*/ 381922 h 381921"/>
                <a:gd name="connsiteX14" fmla="*/ 173513 w 376612"/>
                <a:gd name="connsiteY14" fmla="*/ 381922 h 381921"/>
                <a:gd name="connsiteX15" fmla="*/ 270286 w 376612"/>
                <a:gd name="connsiteY15" fmla="*/ 26947 h 381921"/>
                <a:gd name="connsiteX16" fmla="*/ 270286 w 376612"/>
                <a:gd name="connsiteY16" fmla="*/ 331792 h 381921"/>
                <a:gd name="connsiteX17" fmla="*/ 224827 w 376612"/>
                <a:gd name="connsiteY17" fmla="*/ 366115 h 381921"/>
                <a:gd name="connsiteX18" fmla="*/ 224827 w 376612"/>
                <a:gd name="connsiteY18" fmla="*/ 376502 h 381921"/>
                <a:gd name="connsiteX19" fmla="*/ 376613 w 376612"/>
                <a:gd name="connsiteY19" fmla="*/ 376502 h 381921"/>
                <a:gd name="connsiteX20" fmla="*/ 376613 w 376612"/>
                <a:gd name="connsiteY20" fmla="*/ 366115 h 381921"/>
                <a:gd name="connsiteX21" fmla="*/ 335315 w 376612"/>
                <a:gd name="connsiteY21" fmla="*/ 331792 h 381921"/>
                <a:gd name="connsiteX22" fmla="*/ 335315 w 376612"/>
                <a:gd name="connsiteY22" fmla="*/ 44711 h 381921"/>
                <a:gd name="connsiteX23" fmla="*/ 376613 w 376612"/>
                <a:gd name="connsiteY23" fmla="*/ 10387 h 381921"/>
                <a:gd name="connsiteX24" fmla="*/ 376613 w 376612"/>
                <a:gd name="connsiteY24" fmla="*/ 0 h 381921"/>
                <a:gd name="connsiteX25" fmla="*/ 266588 w 376612"/>
                <a:gd name="connsiteY25" fmla="*/ 0 h 381921"/>
                <a:gd name="connsiteX26" fmla="*/ 198323 w 376612"/>
                <a:gd name="connsiteY26" fmla="*/ 252306 h 3819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376612" h="381921">
                  <a:moveTo>
                    <a:pt x="198323" y="252306"/>
                  </a:moveTo>
                  <a:lnTo>
                    <a:pt x="127438" y="0"/>
                  </a:lnTo>
                  <a:lnTo>
                    <a:pt x="17413" y="0"/>
                  </a:lnTo>
                  <a:lnTo>
                    <a:pt x="17413" y="10387"/>
                  </a:lnTo>
                  <a:cubicBezTo>
                    <a:pt x="34826" y="10387"/>
                    <a:pt x="44996" y="10387"/>
                    <a:pt x="51314" y="12947"/>
                  </a:cubicBezTo>
                  <a:lnTo>
                    <a:pt x="51314" y="301684"/>
                  </a:lnTo>
                  <a:cubicBezTo>
                    <a:pt x="51314" y="352115"/>
                    <a:pt x="40219" y="366266"/>
                    <a:pt x="0" y="366266"/>
                  </a:cubicBezTo>
                  <a:lnTo>
                    <a:pt x="0" y="376653"/>
                  </a:lnTo>
                  <a:lnTo>
                    <a:pt x="113261" y="376653"/>
                  </a:lnTo>
                  <a:lnTo>
                    <a:pt x="113261" y="366266"/>
                  </a:lnTo>
                  <a:cubicBezTo>
                    <a:pt x="73042" y="366266"/>
                    <a:pt x="61947" y="352265"/>
                    <a:pt x="61947" y="301684"/>
                  </a:cubicBezTo>
                  <a:lnTo>
                    <a:pt x="61947" y="24388"/>
                  </a:lnTo>
                  <a:cubicBezTo>
                    <a:pt x="64104" y="29054"/>
                    <a:pt x="65645" y="35829"/>
                    <a:pt x="68265" y="44711"/>
                  </a:cubicBezTo>
                  <a:lnTo>
                    <a:pt x="163497" y="381922"/>
                  </a:lnTo>
                  <a:lnTo>
                    <a:pt x="173513" y="381922"/>
                  </a:lnTo>
                  <a:lnTo>
                    <a:pt x="270286" y="26947"/>
                  </a:lnTo>
                  <a:lnTo>
                    <a:pt x="270286" y="331792"/>
                  </a:lnTo>
                  <a:cubicBezTo>
                    <a:pt x="270286" y="354674"/>
                    <a:pt x="255133" y="366115"/>
                    <a:pt x="224827" y="366115"/>
                  </a:cubicBezTo>
                  <a:lnTo>
                    <a:pt x="224827" y="376502"/>
                  </a:lnTo>
                  <a:lnTo>
                    <a:pt x="376613" y="376502"/>
                  </a:lnTo>
                  <a:lnTo>
                    <a:pt x="376613" y="366115"/>
                  </a:lnTo>
                  <a:cubicBezTo>
                    <a:pt x="349081" y="366115"/>
                    <a:pt x="335315" y="354674"/>
                    <a:pt x="335315" y="331792"/>
                  </a:cubicBezTo>
                  <a:lnTo>
                    <a:pt x="335315" y="44711"/>
                  </a:lnTo>
                  <a:cubicBezTo>
                    <a:pt x="335315" y="21828"/>
                    <a:pt x="349081" y="10387"/>
                    <a:pt x="376613" y="10387"/>
                  </a:cubicBezTo>
                  <a:lnTo>
                    <a:pt x="376613" y="0"/>
                  </a:lnTo>
                  <a:lnTo>
                    <a:pt x="266588" y="0"/>
                  </a:lnTo>
                  <a:lnTo>
                    <a:pt x="198323" y="252306"/>
                  </a:lnTo>
                  <a:close/>
                </a:path>
              </a:pathLst>
            </a:custGeom>
            <a:solidFill>
              <a:srgbClr val="004663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HU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AEEB3FA7-48A9-83D1-BC28-5BEB79E70DA7}"/>
                </a:ext>
              </a:extLst>
            </p:cNvPr>
            <p:cNvSpPr/>
            <p:nvPr/>
          </p:nvSpPr>
          <p:spPr>
            <a:xfrm>
              <a:off x="10400748" y="6313766"/>
              <a:ext cx="576014" cy="381921"/>
            </a:xfrm>
            <a:custGeom>
              <a:avLst/>
              <a:gdLst>
                <a:gd name="connsiteX0" fmla="*/ 321754 w 576014"/>
                <a:gd name="connsiteY0" fmla="*/ 270522 h 381921"/>
                <a:gd name="connsiteX1" fmla="*/ 376767 w 576014"/>
                <a:gd name="connsiteY1" fmla="*/ 101464 h 381921"/>
                <a:gd name="connsiteX2" fmla="*/ 431779 w 576014"/>
                <a:gd name="connsiteY2" fmla="*/ 270522 h 381921"/>
                <a:gd name="connsiteX3" fmla="*/ 321754 w 576014"/>
                <a:gd name="connsiteY3" fmla="*/ 270522 h 381921"/>
                <a:gd name="connsiteX4" fmla="*/ 523313 w 576014"/>
                <a:gd name="connsiteY4" fmla="*/ 336158 h 381921"/>
                <a:gd name="connsiteX5" fmla="*/ 410514 w 576014"/>
                <a:gd name="connsiteY5" fmla="*/ 0 h 381921"/>
                <a:gd name="connsiteX6" fmla="*/ 399881 w 576014"/>
                <a:gd name="connsiteY6" fmla="*/ 0 h 381921"/>
                <a:gd name="connsiteX7" fmla="*/ 290319 w 576014"/>
                <a:gd name="connsiteY7" fmla="*/ 331491 h 381921"/>
                <a:gd name="connsiteX8" fmla="*/ 239004 w 576014"/>
                <a:gd name="connsiteY8" fmla="*/ 371535 h 381921"/>
                <a:gd name="connsiteX9" fmla="*/ 177674 w 576014"/>
                <a:gd name="connsiteY9" fmla="*/ 337211 h 381921"/>
                <a:gd name="connsiteX10" fmla="*/ 177674 w 576014"/>
                <a:gd name="connsiteY10" fmla="*/ 49980 h 381921"/>
                <a:gd name="connsiteX11" fmla="*/ 203562 w 576014"/>
                <a:gd name="connsiteY11" fmla="*/ 15656 h 381921"/>
                <a:gd name="connsiteX12" fmla="*/ 280302 w 576014"/>
                <a:gd name="connsiteY12" fmla="*/ 171767 h 381921"/>
                <a:gd name="connsiteX13" fmla="*/ 289856 w 576014"/>
                <a:gd name="connsiteY13" fmla="*/ 171767 h 381921"/>
                <a:gd name="connsiteX14" fmla="*/ 289856 w 576014"/>
                <a:gd name="connsiteY14" fmla="*/ 5269 h 381921"/>
                <a:gd name="connsiteX15" fmla="*/ 0 w 576014"/>
                <a:gd name="connsiteY15" fmla="*/ 5269 h 381921"/>
                <a:gd name="connsiteX16" fmla="*/ 0 w 576014"/>
                <a:gd name="connsiteY16" fmla="*/ 171767 h 381921"/>
                <a:gd name="connsiteX17" fmla="*/ 10016 w 576014"/>
                <a:gd name="connsiteY17" fmla="*/ 171767 h 381921"/>
                <a:gd name="connsiteX18" fmla="*/ 86757 w 576014"/>
                <a:gd name="connsiteY18" fmla="*/ 15656 h 381921"/>
                <a:gd name="connsiteX19" fmla="*/ 112645 w 576014"/>
                <a:gd name="connsiteY19" fmla="*/ 49980 h 381921"/>
                <a:gd name="connsiteX20" fmla="*/ 112645 w 576014"/>
                <a:gd name="connsiteY20" fmla="*/ 337211 h 381921"/>
                <a:gd name="connsiteX21" fmla="*/ 38524 w 576014"/>
                <a:gd name="connsiteY21" fmla="*/ 371535 h 381921"/>
                <a:gd name="connsiteX22" fmla="*/ 38524 w 576014"/>
                <a:gd name="connsiteY22" fmla="*/ 381922 h 381921"/>
                <a:gd name="connsiteX23" fmla="*/ 346872 w 576014"/>
                <a:gd name="connsiteY23" fmla="*/ 381922 h 381921"/>
                <a:gd name="connsiteX24" fmla="*/ 346872 w 576014"/>
                <a:gd name="connsiteY24" fmla="*/ 371535 h 381921"/>
                <a:gd name="connsiteX25" fmla="*/ 300797 w 576014"/>
                <a:gd name="connsiteY25" fmla="*/ 333598 h 381921"/>
                <a:gd name="connsiteX26" fmla="*/ 317748 w 576014"/>
                <a:gd name="connsiteY26" fmla="*/ 281060 h 381921"/>
                <a:gd name="connsiteX27" fmla="*/ 434707 w 576014"/>
                <a:gd name="connsiteY27" fmla="*/ 281060 h 381921"/>
                <a:gd name="connsiteX28" fmla="*/ 449501 w 576014"/>
                <a:gd name="connsiteY28" fmla="*/ 326824 h 381921"/>
                <a:gd name="connsiteX29" fmla="*/ 410360 w 576014"/>
                <a:gd name="connsiteY29" fmla="*/ 371535 h 381921"/>
                <a:gd name="connsiteX30" fmla="*/ 410360 w 576014"/>
                <a:gd name="connsiteY30" fmla="*/ 381922 h 381921"/>
                <a:gd name="connsiteX31" fmla="*/ 576014 w 576014"/>
                <a:gd name="connsiteY31" fmla="*/ 381922 h 381921"/>
                <a:gd name="connsiteX32" fmla="*/ 576014 w 576014"/>
                <a:gd name="connsiteY32" fmla="*/ 371535 h 381921"/>
                <a:gd name="connsiteX33" fmla="*/ 523159 w 576014"/>
                <a:gd name="connsiteY33" fmla="*/ 336158 h 3819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576014" h="381921">
                  <a:moveTo>
                    <a:pt x="321754" y="270522"/>
                  </a:moveTo>
                  <a:lnTo>
                    <a:pt x="376767" y="101464"/>
                  </a:lnTo>
                  <a:lnTo>
                    <a:pt x="431779" y="270522"/>
                  </a:lnTo>
                  <a:lnTo>
                    <a:pt x="321754" y="270522"/>
                  </a:lnTo>
                  <a:close/>
                  <a:moveTo>
                    <a:pt x="523313" y="336158"/>
                  </a:moveTo>
                  <a:lnTo>
                    <a:pt x="410514" y="0"/>
                  </a:lnTo>
                  <a:lnTo>
                    <a:pt x="399881" y="0"/>
                  </a:lnTo>
                  <a:lnTo>
                    <a:pt x="290319" y="331491"/>
                  </a:lnTo>
                  <a:cubicBezTo>
                    <a:pt x="281073" y="359642"/>
                    <a:pt x="265971" y="371535"/>
                    <a:pt x="239004" y="371535"/>
                  </a:cubicBezTo>
                  <a:cubicBezTo>
                    <a:pt x="198117" y="371535"/>
                    <a:pt x="177674" y="360094"/>
                    <a:pt x="177674" y="337211"/>
                  </a:cubicBezTo>
                  <a:lnTo>
                    <a:pt x="177674" y="49980"/>
                  </a:lnTo>
                  <a:cubicBezTo>
                    <a:pt x="177674" y="27097"/>
                    <a:pt x="186303" y="15656"/>
                    <a:pt x="203562" y="15656"/>
                  </a:cubicBezTo>
                  <a:cubicBezTo>
                    <a:pt x="243781" y="15656"/>
                    <a:pt x="280302" y="79184"/>
                    <a:pt x="280302" y="171767"/>
                  </a:cubicBezTo>
                  <a:lnTo>
                    <a:pt x="289856" y="171767"/>
                  </a:lnTo>
                  <a:lnTo>
                    <a:pt x="289856" y="5269"/>
                  </a:lnTo>
                  <a:lnTo>
                    <a:pt x="0" y="5269"/>
                  </a:lnTo>
                  <a:lnTo>
                    <a:pt x="0" y="171767"/>
                  </a:lnTo>
                  <a:lnTo>
                    <a:pt x="10016" y="171767"/>
                  </a:lnTo>
                  <a:cubicBezTo>
                    <a:pt x="10016" y="79184"/>
                    <a:pt x="46537" y="15656"/>
                    <a:pt x="86757" y="15656"/>
                  </a:cubicBezTo>
                  <a:cubicBezTo>
                    <a:pt x="104015" y="15656"/>
                    <a:pt x="112645" y="27097"/>
                    <a:pt x="112645" y="49980"/>
                  </a:cubicBezTo>
                  <a:lnTo>
                    <a:pt x="112645" y="337211"/>
                  </a:lnTo>
                  <a:cubicBezTo>
                    <a:pt x="112645" y="360094"/>
                    <a:pt x="87938" y="371535"/>
                    <a:pt x="38524" y="371535"/>
                  </a:cubicBezTo>
                  <a:lnTo>
                    <a:pt x="38524" y="381922"/>
                  </a:lnTo>
                  <a:lnTo>
                    <a:pt x="346872" y="381922"/>
                  </a:lnTo>
                  <a:lnTo>
                    <a:pt x="346872" y="371535"/>
                  </a:lnTo>
                  <a:cubicBezTo>
                    <a:pt x="305112" y="371535"/>
                    <a:pt x="291859" y="361147"/>
                    <a:pt x="300797" y="333598"/>
                  </a:cubicBezTo>
                  <a:lnTo>
                    <a:pt x="317748" y="281060"/>
                  </a:lnTo>
                  <a:lnTo>
                    <a:pt x="434707" y="281060"/>
                  </a:lnTo>
                  <a:lnTo>
                    <a:pt x="449501" y="326824"/>
                  </a:lnTo>
                  <a:cubicBezTo>
                    <a:pt x="461212" y="363255"/>
                    <a:pt x="453199" y="371535"/>
                    <a:pt x="410360" y="371535"/>
                  </a:cubicBezTo>
                  <a:lnTo>
                    <a:pt x="410360" y="381922"/>
                  </a:lnTo>
                  <a:lnTo>
                    <a:pt x="576014" y="381922"/>
                  </a:lnTo>
                  <a:lnTo>
                    <a:pt x="576014" y="371535"/>
                  </a:lnTo>
                  <a:cubicBezTo>
                    <a:pt x="548482" y="371234"/>
                    <a:pt x="530864" y="359441"/>
                    <a:pt x="523159" y="336158"/>
                  </a:cubicBezTo>
                </a:path>
              </a:pathLst>
            </a:custGeom>
            <a:solidFill>
              <a:srgbClr val="004663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HU" dirty="0"/>
            </a:p>
          </p:txBody>
        </p:sp>
      </p:grpSp>
      <p:pic>
        <p:nvPicPr>
          <p:cNvPr id="4" name="Picture 3" descr="A black background with blue text&#10;&#10;Description automatically generated">
            <a:extLst>
              <a:ext uri="{FF2B5EF4-FFF2-40B4-BE49-F238E27FC236}">
                <a16:creationId xmlns:a16="http://schemas.microsoft.com/office/drawing/2014/main" id="{ED166D8B-6A81-0807-0C40-19B4C09ED15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56309" y="131907"/>
            <a:ext cx="3525974" cy="508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218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ím és tartalom" preserve="1" userDrawn="1">
  <p:cSld name="1_Cím és tartalom">
    <p:bg>
      <p:bgPr>
        <a:solidFill>
          <a:srgbClr val="004663"/>
        </a:solidFill>
        <a:effectLst/>
      </p:bgPr>
    </p:bg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96EF993-4E9D-9F6B-2219-B000A7A98F0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81782" y="1362195"/>
            <a:ext cx="5467965" cy="1303077"/>
          </a:xfrm>
          <a:prstGeom prst="rect">
            <a:avLst/>
          </a:prstGeom>
        </p:spPr>
        <p:txBody>
          <a:bodyPr/>
          <a:lstStyle>
            <a:lvl1pPr>
              <a:lnSpc>
                <a:spcPct val="150000"/>
              </a:lnSpc>
              <a:defRPr sz="1400">
                <a:solidFill>
                  <a:schemeClr val="tx2"/>
                </a:solidFill>
              </a:defRPr>
            </a:lvl1pPr>
            <a:lvl2pPr>
              <a:lnSpc>
                <a:spcPct val="150000"/>
              </a:lnSpc>
              <a:defRPr sz="1400">
                <a:solidFill>
                  <a:schemeClr val="tx2"/>
                </a:solidFill>
              </a:defRPr>
            </a:lvl2pPr>
            <a:lvl3pPr>
              <a:lnSpc>
                <a:spcPct val="150000"/>
              </a:lnSpc>
              <a:defRPr sz="1400">
                <a:solidFill>
                  <a:schemeClr val="tx2"/>
                </a:solidFill>
              </a:defRPr>
            </a:lvl3pPr>
            <a:lvl4pPr>
              <a:lnSpc>
                <a:spcPct val="150000"/>
              </a:lnSpc>
              <a:defRPr sz="1400">
                <a:solidFill>
                  <a:schemeClr val="tx2"/>
                </a:solidFill>
              </a:defRPr>
            </a:lvl4pPr>
            <a:lvl5pPr>
              <a:lnSpc>
                <a:spcPct val="150000"/>
              </a:lnSpc>
              <a:defRPr sz="1400">
                <a:solidFill>
                  <a:schemeClr val="tx2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</p:txBody>
      </p:sp>
      <p:sp>
        <p:nvSpPr>
          <p:cNvPr id="6" name="Google Shape;22;p3">
            <a:extLst>
              <a:ext uri="{FF2B5EF4-FFF2-40B4-BE49-F238E27FC236}">
                <a16:creationId xmlns:a16="http://schemas.microsoft.com/office/drawing/2014/main" id="{5221B804-8CB4-2AD4-BC9F-84E3995EF85D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281781" y="3572397"/>
            <a:ext cx="11610182" cy="20628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hu-HU" dirty="0"/>
              <a:t>Cím beírásához </a:t>
            </a:r>
            <a:br>
              <a:rPr lang="hu-HU" dirty="0"/>
            </a:br>
            <a:r>
              <a:rPr lang="hu-HU" dirty="0"/>
              <a:t>kattintson ide </a:t>
            </a:r>
            <a:endParaRPr dirty="0"/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C34A4F0C-020A-B235-1F5C-031CE976183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81782" y="5812697"/>
            <a:ext cx="5467964" cy="748441"/>
          </a:xfrm>
          <a:prstGeom prst="rect">
            <a:avLst/>
          </a:prstGeom>
        </p:spPr>
        <p:txBody>
          <a:bodyPr/>
          <a:lstStyle>
            <a:lvl1pPr>
              <a:lnSpc>
                <a:spcPct val="150000"/>
              </a:lnSpc>
              <a:defRPr sz="1400">
                <a:solidFill>
                  <a:schemeClr val="tx2"/>
                </a:solidFill>
              </a:defRPr>
            </a:lvl1pPr>
            <a:lvl2pPr>
              <a:lnSpc>
                <a:spcPct val="150000"/>
              </a:lnSpc>
              <a:defRPr sz="1400"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067917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4">
          <p15:clr>
            <a:srgbClr val="FBAE40"/>
          </p15:clr>
        </p15:guide>
        <p15:guide id="2" pos="166">
          <p15:clr>
            <a:srgbClr val="FBAE40"/>
          </p15:clr>
        </p15:guide>
        <p15:guide id="3" pos="7491">
          <p15:clr>
            <a:srgbClr val="FBAE40"/>
          </p15:clr>
        </p15:guide>
        <p15:guide id="4" orient="horz" pos="4133">
          <p15:clr>
            <a:srgbClr val="FBAE40"/>
          </p15:clr>
        </p15:guide>
        <p15:guide id="5" pos="3749">
          <p15:clr>
            <a:srgbClr val="FBAE40"/>
          </p15:clr>
        </p15:guide>
        <p15:guide id="6" orient="horz" pos="414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ím és tartalom" preserve="1" userDrawn="1">
  <p:cSld name="1_Cím és tartalom">
    <p:bg>
      <p:bgPr>
        <a:solidFill>
          <a:srgbClr val="004663"/>
        </a:solidFill>
        <a:effectLst/>
      </p:bgPr>
    </p:bg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22;p3">
            <a:extLst>
              <a:ext uri="{FF2B5EF4-FFF2-40B4-BE49-F238E27FC236}">
                <a16:creationId xmlns:a16="http://schemas.microsoft.com/office/drawing/2014/main" id="{83C4C746-2FFA-CA4F-109C-4EAF58477628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281781" y="1362195"/>
            <a:ext cx="11628438" cy="20628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hu-HU" dirty="0"/>
              <a:t>Cím beírásához </a:t>
            </a:r>
            <a:br>
              <a:rPr lang="hu-HU" dirty="0"/>
            </a:br>
            <a:r>
              <a:rPr lang="hu-HU" dirty="0"/>
              <a:t>kattintson ide 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892282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29" userDrawn="1">
          <p15:clr>
            <a:srgbClr val="FBAE40"/>
          </p15:clr>
        </p15:guide>
        <p15:guide id="2" pos="166" userDrawn="1">
          <p15:clr>
            <a:srgbClr val="FBAE40"/>
          </p15:clr>
        </p15:guide>
        <p15:guide id="3" pos="7491" userDrawn="1">
          <p15:clr>
            <a:srgbClr val="FBAE40"/>
          </p15:clr>
        </p15:guide>
        <p15:guide id="4" orient="horz" pos="4133" userDrawn="1">
          <p15:clr>
            <a:srgbClr val="FBAE40"/>
          </p15:clr>
        </p15:guide>
        <p15:guide id="5" pos="3817" userDrawn="1">
          <p15:clr>
            <a:srgbClr val="FBAE40"/>
          </p15:clr>
        </p15:guide>
        <p15:guide id="6" orient="horz" pos="414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ímdia" preserve="1" userDrawn="1">
  <p:cSld name="Dia_01">
    <p:bg>
      <p:bgPr>
        <a:solidFill>
          <a:schemeClr val="bg1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D3B24565-7B68-03B3-D427-C7CC1418E3DC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264269" y="716891"/>
            <a:ext cx="11397464" cy="1025412"/>
          </a:xfrm>
          <a:prstGeom prst="rect">
            <a:avLst/>
          </a:prstGeom>
        </p:spPr>
        <p:txBody>
          <a:bodyPr anchor="t"/>
          <a:lstStyle>
            <a:lvl1pPr>
              <a:defRPr sz="4000">
                <a:solidFill>
                  <a:srgbClr val="004663"/>
                </a:solidFill>
              </a:defRPr>
            </a:lvl1pPr>
            <a:lvl2pPr>
              <a:defRPr sz="2800">
                <a:solidFill>
                  <a:srgbClr val="444C5D"/>
                </a:solidFill>
              </a:defRPr>
            </a:lvl2pPr>
            <a:lvl3pPr>
              <a:defRPr sz="2800">
                <a:solidFill>
                  <a:srgbClr val="444C5D"/>
                </a:solidFill>
              </a:defRPr>
            </a:lvl3pPr>
            <a:lvl4pPr>
              <a:defRPr sz="2800">
                <a:solidFill>
                  <a:srgbClr val="444C5D"/>
                </a:solidFill>
              </a:defRPr>
            </a:lvl4pPr>
            <a:lvl5pPr>
              <a:defRPr sz="2800">
                <a:solidFill>
                  <a:srgbClr val="444C5D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  <a:endParaRPr lang="en-HU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C2392CE7-DCB5-6AF5-8E67-2B89DC36297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71096" y="1940011"/>
            <a:ext cx="11090636" cy="4020213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HU" dirty="0"/>
          </a:p>
        </p:txBody>
      </p:sp>
    </p:spTree>
    <p:extLst>
      <p:ext uri="{BB962C8B-B14F-4D97-AF65-F5344CB8AC3E}">
        <p14:creationId xmlns:p14="http://schemas.microsoft.com/office/powerpoint/2010/main" val="2824417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ímdia" preserve="1" userDrawn="1">
  <p:cSld name="Dia_02">
    <p:bg>
      <p:bgPr>
        <a:solidFill>
          <a:schemeClr val="bg1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FA6030F-5A5E-0F93-810D-A45C8F65E3E1}"/>
              </a:ext>
            </a:extLst>
          </p:cNvPr>
          <p:cNvSpPr/>
          <p:nvPr userDrawn="1"/>
        </p:nvSpPr>
        <p:spPr>
          <a:xfrm>
            <a:off x="8255000" y="6048104"/>
            <a:ext cx="3937000" cy="8098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HU" dirty="0"/>
          </a:p>
        </p:txBody>
      </p:sp>
      <p:sp>
        <p:nvSpPr>
          <p:cNvPr id="6" name="Kép helye 3">
            <a:extLst>
              <a:ext uri="{FF2B5EF4-FFF2-40B4-BE49-F238E27FC236}">
                <a16:creationId xmlns:a16="http://schemas.microsoft.com/office/drawing/2014/main" id="{179ADEF4-0F84-9ACC-9FCB-12A02B1B30B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311901" y="350520"/>
            <a:ext cx="5539550" cy="6217920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0"/>
                  <a:lumOff val="100000"/>
                </a:schemeClr>
              </a:gs>
              <a:gs pos="35000">
                <a:schemeClr val="accent3">
                  <a:lumMod val="0"/>
                  <a:lumOff val="100000"/>
                </a:schemeClr>
              </a:gs>
              <a:gs pos="100000">
                <a:schemeClr val="accent3">
                  <a:lumMod val="100000"/>
                </a:schemeClr>
              </a:gs>
            </a:gsLst>
            <a:path path="circle">
              <a:fillToRect l="100000" b="100000"/>
            </a:path>
            <a:tileRect t="-100000" r="-100000"/>
          </a:gra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hu-HU" dirty="0"/>
              <a:t>Kép beillesztése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D29EA3B-2181-B0CB-3609-8768F071ABDC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264268" y="3939589"/>
            <a:ext cx="6047633" cy="631825"/>
          </a:xfrm>
          <a:prstGeom prst="rect">
            <a:avLst/>
          </a:prstGeom>
        </p:spPr>
        <p:txBody>
          <a:bodyPr anchor="b"/>
          <a:lstStyle>
            <a:lvl1pPr>
              <a:defRPr sz="4000">
                <a:solidFill>
                  <a:srgbClr val="004663"/>
                </a:solidFill>
              </a:defRPr>
            </a:lvl1pPr>
            <a:lvl2pPr>
              <a:defRPr sz="2800">
                <a:solidFill>
                  <a:srgbClr val="444C5D"/>
                </a:solidFill>
              </a:defRPr>
            </a:lvl2pPr>
            <a:lvl3pPr>
              <a:defRPr sz="2800">
                <a:solidFill>
                  <a:srgbClr val="444C5D"/>
                </a:solidFill>
              </a:defRPr>
            </a:lvl3pPr>
            <a:lvl4pPr>
              <a:defRPr sz="2800">
                <a:solidFill>
                  <a:srgbClr val="444C5D"/>
                </a:solidFill>
              </a:defRPr>
            </a:lvl4pPr>
            <a:lvl5pPr>
              <a:defRPr sz="2800">
                <a:solidFill>
                  <a:srgbClr val="444C5D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  <a:endParaRPr lang="en-HU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17A06D05-A869-F559-B5A3-679CBBA3DB0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63525" y="4736514"/>
            <a:ext cx="6048376" cy="1604326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endParaRPr lang="en-HU" dirty="0"/>
          </a:p>
        </p:txBody>
      </p:sp>
    </p:spTree>
    <p:extLst>
      <p:ext uri="{BB962C8B-B14F-4D97-AF65-F5344CB8AC3E}">
        <p14:creationId xmlns:p14="http://schemas.microsoft.com/office/powerpoint/2010/main" val="4089042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ímdia" preserve="1" userDrawn="1">
  <p:cSld name="1_Címdia">
    <p:bg>
      <p:bgPr>
        <a:solidFill>
          <a:schemeClr val="bg1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82BE959-F106-5BEF-12A5-BD9B3237CC78}"/>
              </a:ext>
            </a:extLst>
          </p:cNvPr>
          <p:cNvSpPr/>
          <p:nvPr userDrawn="1"/>
        </p:nvSpPr>
        <p:spPr>
          <a:xfrm>
            <a:off x="9479280" y="6048104"/>
            <a:ext cx="2712720" cy="8098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HU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D29EA3B-2181-B0CB-3609-8768F071ABDC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264269" y="299803"/>
            <a:ext cx="5396756" cy="1870569"/>
          </a:xfrm>
          <a:prstGeom prst="rect">
            <a:avLst/>
          </a:prstGeom>
        </p:spPr>
        <p:txBody>
          <a:bodyPr anchor="b"/>
          <a:lstStyle>
            <a:lvl1pPr>
              <a:defRPr sz="3200">
                <a:solidFill>
                  <a:srgbClr val="004663"/>
                </a:solidFill>
              </a:defRPr>
            </a:lvl1pPr>
            <a:lvl2pPr>
              <a:defRPr sz="2800">
                <a:solidFill>
                  <a:srgbClr val="444C5D"/>
                </a:solidFill>
              </a:defRPr>
            </a:lvl2pPr>
            <a:lvl3pPr>
              <a:defRPr sz="2800">
                <a:solidFill>
                  <a:srgbClr val="444C5D"/>
                </a:solidFill>
              </a:defRPr>
            </a:lvl3pPr>
            <a:lvl4pPr>
              <a:defRPr sz="2800">
                <a:solidFill>
                  <a:srgbClr val="444C5D"/>
                </a:solidFill>
              </a:defRPr>
            </a:lvl4pPr>
            <a:lvl5pPr>
              <a:defRPr sz="2800">
                <a:solidFill>
                  <a:srgbClr val="444C5D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  <a:endParaRPr lang="en-HU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17A06D05-A869-F559-B5A3-679CBBA3DB0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63525" y="2335471"/>
            <a:ext cx="5397500" cy="359981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HU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19A334D-98D4-37A2-FBEB-1AAAD8EF819F}"/>
              </a:ext>
            </a:extLst>
          </p:cNvPr>
          <p:cNvSpPr/>
          <p:nvPr userDrawn="1"/>
        </p:nvSpPr>
        <p:spPr>
          <a:xfrm>
            <a:off x="8599714" y="6226628"/>
            <a:ext cx="3592285" cy="6279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HU" dirty="0"/>
          </a:p>
        </p:txBody>
      </p:sp>
      <p:sp>
        <p:nvSpPr>
          <p:cNvPr id="6" name="Kép helye 3">
            <a:extLst>
              <a:ext uri="{FF2B5EF4-FFF2-40B4-BE49-F238E27FC236}">
                <a16:creationId xmlns:a16="http://schemas.microsoft.com/office/drawing/2014/main" id="{179ADEF4-0F84-9ACC-9FCB-12A02B1B30B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311900" y="299803"/>
            <a:ext cx="5590290" cy="628087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hu-HU" dirty="0"/>
              <a:t>Kép beillesztése</a:t>
            </a:r>
          </a:p>
        </p:txBody>
      </p:sp>
    </p:spTree>
    <p:extLst>
      <p:ext uri="{BB962C8B-B14F-4D97-AF65-F5344CB8AC3E}">
        <p14:creationId xmlns:p14="http://schemas.microsoft.com/office/powerpoint/2010/main" val="2796562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ímdia" preserve="1" userDrawn="1">
  <p:cSld name="Dia_03">
    <p:bg>
      <p:bgPr>
        <a:solidFill>
          <a:schemeClr val="bg1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D3B24565-7B68-03B3-D427-C7CC1418E3DC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264269" y="1538547"/>
            <a:ext cx="5396756" cy="631825"/>
          </a:xfrm>
          <a:prstGeom prst="rect">
            <a:avLst/>
          </a:prstGeom>
        </p:spPr>
        <p:txBody>
          <a:bodyPr anchor="b"/>
          <a:lstStyle>
            <a:lvl1pPr>
              <a:defRPr sz="3200">
                <a:solidFill>
                  <a:srgbClr val="004663"/>
                </a:solidFill>
              </a:defRPr>
            </a:lvl1pPr>
            <a:lvl2pPr>
              <a:defRPr sz="2800">
                <a:solidFill>
                  <a:srgbClr val="444C5D"/>
                </a:solidFill>
              </a:defRPr>
            </a:lvl2pPr>
            <a:lvl3pPr>
              <a:defRPr sz="2800">
                <a:solidFill>
                  <a:srgbClr val="444C5D"/>
                </a:solidFill>
              </a:defRPr>
            </a:lvl3pPr>
            <a:lvl4pPr>
              <a:defRPr sz="2800">
                <a:solidFill>
                  <a:srgbClr val="444C5D"/>
                </a:solidFill>
              </a:defRPr>
            </a:lvl4pPr>
            <a:lvl5pPr>
              <a:defRPr sz="2800">
                <a:solidFill>
                  <a:srgbClr val="444C5D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  <a:endParaRPr lang="en-HU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C2392CE7-DCB5-6AF5-8E67-2B89DC36297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71096" y="2335471"/>
            <a:ext cx="5397500" cy="3624753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HU" dirty="0"/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E97BA9E4-8689-3688-1BB5-309A4CD21DAD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6149680" y="1538547"/>
            <a:ext cx="5396756" cy="631825"/>
          </a:xfrm>
          <a:prstGeom prst="rect">
            <a:avLst/>
          </a:prstGeom>
        </p:spPr>
        <p:txBody>
          <a:bodyPr anchor="b"/>
          <a:lstStyle>
            <a:lvl1pPr>
              <a:defRPr sz="3200">
                <a:solidFill>
                  <a:srgbClr val="004663"/>
                </a:solidFill>
              </a:defRPr>
            </a:lvl1pPr>
            <a:lvl2pPr>
              <a:defRPr sz="2800">
                <a:solidFill>
                  <a:srgbClr val="444C5D"/>
                </a:solidFill>
              </a:defRPr>
            </a:lvl2pPr>
            <a:lvl3pPr>
              <a:defRPr sz="2800">
                <a:solidFill>
                  <a:srgbClr val="444C5D"/>
                </a:solidFill>
              </a:defRPr>
            </a:lvl3pPr>
            <a:lvl4pPr>
              <a:defRPr sz="2800">
                <a:solidFill>
                  <a:srgbClr val="444C5D"/>
                </a:solidFill>
              </a:defRPr>
            </a:lvl4pPr>
            <a:lvl5pPr>
              <a:defRPr sz="2800">
                <a:solidFill>
                  <a:srgbClr val="444C5D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  <a:endParaRPr lang="en-HU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D5DCF55-1E77-AE69-E562-76B0B6E2DE4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456507" y="2335471"/>
            <a:ext cx="5397500" cy="3624753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HU" dirty="0"/>
          </a:p>
        </p:txBody>
      </p:sp>
    </p:spTree>
    <p:extLst>
      <p:ext uri="{BB962C8B-B14F-4D97-AF65-F5344CB8AC3E}">
        <p14:creationId xmlns:p14="http://schemas.microsoft.com/office/powerpoint/2010/main" val="1081743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ím és tartalom" preserve="1" userDrawn="1">
  <p:cSld name="Cím és tartalom">
    <p:bg>
      <p:bgPr>
        <a:solidFill>
          <a:srgbClr val="004663"/>
        </a:solidFill>
        <a:effectLst/>
      </p:bgPr>
    </p:bg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97EE261-37F7-551A-D688-E4BCB6FFCF8A}"/>
              </a:ext>
            </a:extLst>
          </p:cNvPr>
          <p:cNvSpPr/>
          <p:nvPr userDrawn="1"/>
        </p:nvSpPr>
        <p:spPr>
          <a:xfrm>
            <a:off x="9237518" y="6115986"/>
            <a:ext cx="2954482" cy="738637"/>
          </a:xfrm>
          <a:prstGeom prst="rect">
            <a:avLst/>
          </a:prstGeom>
          <a:solidFill>
            <a:srgbClr val="00466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HU" dirty="0"/>
          </a:p>
        </p:txBody>
      </p:sp>
      <p:sp>
        <p:nvSpPr>
          <p:cNvPr id="2" name="Szövegdoboz 1">
            <a:extLst>
              <a:ext uri="{FF2B5EF4-FFF2-40B4-BE49-F238E27FC236}">
                <a16:creationId xmlns:a16="http://schemas.microsoft.com/office/drawing/2014/main" id="{210700B9-B1EE-3525-4C22-014F58F150D7}"/>
              </a:ext>
            </a:extLst>
          </p:cNvPr>
          <p:cNvSpPr txBox="1"/>
          <p:nvPr userDrawn="1"/>
        </p:nvSpPr>
        <p:spPr>
          <a:xfrm>
            <a:off x="4877564" y="6303837"/>
            <a:ext cx="115773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hu-HU" sz="1600" b="0" i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MTA.HU</a:t>
            </a:r>
          </a:p>
        </p:txBody>
      </p:sp>
      <p:sp>
        <p:nvSpPr>
          <p:cNvPr id="22" name="Google Shape;22;p3"/>
          <p:cNvSpPr txBox="1">
            <a:spLocks noGrp="1"/>
          </p:cNvSpPr>
          <p:nvPr>
            <p:ph type="title" hasCustomPrompt="1"/>
          </p:nvPr>
        </p:nvSpPr>
        <p:spPr>
          <a:xfrm>
            <a:off x="281782" y="1401951"/>
            <a:ext cx="5753516" cy="32052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8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hu-HU" dirty="0"/>
              <a:t>Cím </a:t>
            </a:r>
            <a:br>
              <a:rPr lang="hu-HU" dirty="0"/>
            </a:br>
            <a:r>
              <a:rPr lang="hu-HU" dirty="0"/>
              <a:t>beírásához </a:t>
            </a:r>
            <a:br>
              <a:rPr lang="hu-HU" dirty="0"/>
            </a:br>
            <a:r>
              <a:rPr lang="hu-HU" dirty="0"/>
              <a:t>kattintson ide </a:t>
            </a:r>
            <a:endParaRPr dirty="0"/>
          </a:p>
        </p:txBody>
      </p:sp>
      <p:sp>
        <p:nvSpPr>
          <p:cNvPr id="9" name="Kép helye 3">
            <a:extLst>
              <a:ext uri="{FF2B5EF4-FFF2-40B4-BE49-F238E27FC236}">
                <a16:creationId xmlns:a16="http://schemas.microsoft.com/office/drawing/2014/main" id="{16D88DD7-AEBC-9DC1-C588-ADC95C4CAE0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311900" y="260350"/>
            <a:ext cx="5580063" cy="630078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hu-HU" dirty="0"/>
              <a:t>Kép beillesztése</a:t>
            </a:r>
          </a:p>
        </p:txBody>
      </p:sp>
      <p:pic>
        <p:nvPicPr>
          <p:cNvPr id="6" name="Picture 5" descr="A black background with white text&#10;&#10;Description automatically generated">
            <a:extLst>
              <a:ext uri="{FF2B5EF4-FFF2-40B4-BE49-F238E27FC236}">
                <a16:creationId xmlns:a16="http://schemas.microsoft.com/office/drawing/2014/main" id="{9C098634-2100-E8C4-D9B0-045D49368A3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56309" y="131907"/>
            <a:ext cx="3525982" cy="508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78857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4" userDrawn="1">
          <p15:clr>
            <a:srgbClr val="FBAE40"/>
          </p15:clr>
        </p15:guide>
        <p15:guide id="2" pos="166" userDrawn="1">
          <p15:clr>
            <a:srgbClr val="FBAE40"/>
          </p15:clr>
        </p15:guide>
        <p15:guide id="3" pos="7491" userDrawn="1">
          <p15:clr>
            <a:srgbClr val="FBAE40"/>
          </p15:clr>
        </p15:guide>
        <p15:guide id="4" orient="horz" pos="4133" userDrawn="1">
          <p15:clr>
            <a:srgbClr val="FBAE40"/>
          </p15:clr>
        </p15:guide>
        <p15:guide id="6" orient="horz" pos="41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ím és tartalom" userDrawn="1">
  <p:cSld name="1_Cím és tartalom">
    <p:bg>
      <p:bgPr>
        <a:solidFill>
          <a:srgbClr val="004663"/>
        </a:solidFill>
        <a:effectLst/>
      </p:bgPr>
    </p:bg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22;p3">
            <a:extLst>
              <a:ext uri="{FF2B5EF4-FFF2-40B4-BE49-F238E27FC236}">
                <a16:creationId xmlns:a16="http://schemas.microsoft.com/office/drawing/2014/main" id="{5221B804-8CB4-2AD4-BC9F-84E3995EF85D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281781" y="3572397"/>
            <a:ext cx="5467965" cy="20628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7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hu-HU" dirty="0"/>
              <a:t>Cím beírásához </a:t>
            </a:r>
            <a:br>
              <a:rPr lang="hu-HU" dirty="0"/>
            </a:br>
            <a:r>
              <a:rPr lang="hu-HU" dirty="0"/>
              <a:t>kattintson ide </a:t>
            </a:r>
            <a:endParaRPr dirty="0"/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C34A4F0C-020A-B235-1F5C-031CE976183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81782" y="5812697"/>
            <a:ext cx="5467964" cy="748441"/>
          </a:xfrm>
          <a:prstGeom prst="rect">
            <a:avLst/>
          </a:prstGeom>
        </p:spPr>
        <p:txBody>
          <a:bodyPr/>
          <a:lstStyle>
            <a:lvl1pPr>
              <a:lnSpc>
                <a:spcPct val="150000"/>
              </a:lnSpc>
              <a:defRPr sz="1400">
                <a:solidFill>
                  <a:schemeClr val="tx2"/>
                </a:solidFill>
              </a:defRPr>
            </a:lvl1pPr>
            <a:lvl2pPr>
              <a:lnSpc>
                <a:spcPct val="150000"/>
              </a:lnSpc>
              <a:defRPr sz="1400"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</p:txBody>
      </p:sp>
      <p:sp>
        <p:nvSpPr>
          <p:cNvPr id="2" name="Kép helye 3">
            <a:extLst>
              <a:ext uri="{FF2B5EF4-FFF2-40B4-BE49-F238E27FC236}">
                <a16:creationId xmlns:a16="http://schemas.microsoft.com/office/drawing/2014/main" id="{6EAC600C-79B0-3261-751D-F0918BC6CB51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311900" y="260351"/>
            <a:ext cx="5580063" cy="630078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hu-HU" dirty="0"/>
              <a:t>Kép beillesztése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48A00DA-4419-0E81-9247-8666B125F18B}"/>
              </a:ext>
            </a:extLst>
          </p:cNvPr>
          <p:cNvSpPr/>
          <p:nvPr userDrawn="1"/>
        </p:nvSpPr>
        <p:spPr>
          <a:xfrm>
            <a:off x="8882743" y="6106182"/>
            <a:ext cx="3309257" cy="748441"/>
          </a:xfrm>
          <a:prstGeom prst="rect">
            <a:avLst/>
          </a:prstGeom>
          <a:solidFill>
            <a:srgbClr val="00466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HU" dirty="0"/>
          </a:p>
        </p:txBody>
      </p:sp>
      <p:pic>
        <p:nvPicPr>
          <p:cNvPr id="4" name="Picture 3" descr="A black background with white text&#10;&#10;Description automatically generated">
            <a:extLst>
              <a:ext uri="{FF2B5EF4-FFF2-40B4-BE49-F238E27FC236}">
                <a16:creationId xmlns:a16="http://schemas.microsoft.com/office/drawing/2014/main" id="{5E7AB82D-9D73-90FD-8653-A7E4F9651E9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56309" y="131907"/>
            <a:ext cx="3525982" cy="508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86848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4">
          <p15:clr>
            <a:srgbClr val="FBAE40"/>
          </p15:clr>
        </p15:guide>
        <p15:guide id="2" pos="166">
          <p15:clr>
            <a:srgbClr val="FBAE40"/>
          </p15:clr>
        </p15:guide>
        <p15:guide id="3" pos="7491">
          <p15:clr>
            <a:srgbClr val="FBAE40"/>
          </p15:clr>
        </p15:guide>
        <p15:guide id="4" orient="horz" pos="4133">
          <p15:clr>
            <a:srgbClr val="FBAE40"/>
          </p15:clr>
        </p15:guide>
        <p15:guide id="5" pos="3749">
          <p15:clr>
            <a:srgbClr val="FBAE40"/>
          </p15:clr>
        </p15:guide>
        <p15:guide id="6" orient="horz" pos="414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6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5" Type="http://schemas.openxmlformats.org/officeDocument/2006/relationships/slideLayout" Target="../slideLayouts/slideLayout8.xml"/><Relationship Id="rId4" Type="http://schemas.openxmlformats.org/officeDocument/2006/relationships/slideLayout" Target="../slideLayouts/slideLayout7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663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black background with white text&#10;&#10;Description automatically generated">
            <a:extLst>
              <a:ext uri="{FF2B5EF4-FFF2-40B4-BE49-F238E27FC236}">
                <a16:creationId xmlns:a16="http://schemas.microsoft.com/office/drawing/2014/main" id="{2CA24B86-2615-6B89-8397-EFBE6CC9B493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256309" y="131907"/>
            <a:ext cx="3525982" cy="508696"/>
          </a:xfrm>
          <a:prstGeom prst="rect">
            <a:avLst/>
          </a:prstGeom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64" r:id="rId1"/>
    <p:sldLayoutId id="2147483678" r:id="rId2"/>
    <p:sldLayoutId id="2147483663" r:id="rId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4" pos="3976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zövegdoboz 7">
            <a:extLst>
              <a:ext uri="{FF2B5EF4-FFF2-40B4-BE49-F238E27FC236}">
                <a16:creationId xmlns:a16="http://schemas.microsoft.com/office/drawing/2014/main" id="{51BD8985-5B13-F42A-B217-DAE83F86A351}"/>
              </a:ext>
            </a:extLst>
          </p:cNvPr>
          <p:cNvSpPr txBox="1"/>
          <p:nvPr userDrawn="1"/>
        </p:nvSpPr>
        <p:spPr>
          <a:xfrm>
            <a:off x="304625" y="6455229"/>
            <a:ext cx="5791376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hu-HU" sz="1000" b="0" i="0" dirty="0">
                <a:solidFill>
                  <a:srgbClr val="00466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MTA.HU</a:t>
            </a:r>
          </a:p>
        </p:txBody>
      </p:sp>
      <p:pic>
        <p:nvPicPr>
          <p:cNvPr id="6" name="Picture 5" descr="A black background with blue text&#10;&#10;Description automatically generated">
            <a:extLst>
              <a:ext uri="{FF2B5EF4-FFF2-40B4-BE49-F238E27FC236}">
                <a16:creationId xmlns:a16="http://schemas.microsoft.com/office/drawing/2014/main" id="{379039B0-26F7-E385-A55F-22C2E616768A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9653462" y="6405825"/>
            <a:ext cx="2391531" cy="345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4627565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77" r:id="rId1"/>
    <p:sldLayoutId id="2147483671" r:id="rId2"/>
    <p:sldLayoutId id="2147483679" r:id="rId3"/>
    <p:sldLayoutId id="2147483665" r:id="rId4"/>
    <p:sldLayoutId id="2147483668" r:id="rId5"/>
    <p:sldLayoutId id="2147483682" r:id="rId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4" pos="3976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4663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81085298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75" r:id="rId1"/>
    <p:sldLayoutId id="2147483676" r:id="rId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4" pos="3976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B31B5BD-642B-15A3-62C3-38A9DBC29A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1781" y="1257300"/>
            <a:ext cx="5669757" cy="4377923"/>
          </a:xfrm>
        </p:spPr>
        <p:txBody>
          <a:bodyPr/>
          <a:lstStyle/>
          <a:p>
            <a:r>
              <a:rPr lang="hu-HU" dirty="0" err="1"/>
              <a:t>Lorem</a:t>
            </a:r>
            <a:r>
              <a:rPr lang="hu-HU" dirty="0"/>
              <a:t> </a:t>
            </a:r>
            <a:r>
              <a:rPr lang="hu-HU" dirty="0" err="1"/>
              <a:t>ipsum</a:t>
            </a:r>
            <a:r>
              <a:rPr lang="hu-HU" dirty="0"/>
              <a:t> </a:t>
            </a:r>
            <a:r>
              <a:rPr lang="hu-HU" dirty="0" err="1"/>
              <a:t>dolor</a:t>
            </a:r>
            <a:r>
              <a:rPr lang="hu-HU" dirty="0"/>
              <a:t> </a:t>
            </a:r>
            <a:r>
              <a:rPr lang="hu-HU" dirty="0" err="1"/>
              <a:t>sit</a:t>
            </a:r>
            <a:r>
              <a:rPr lang="hu-HU" dirty="0"/>
              <a:t> </a:t>
            </a:r>
            <a:r>
              <a:rPr lang="hu-HU" dirty="0" err="1"/>
              <a:t>amet</a:t>
            </a:r>
            <a:r>
              <a:rPr lang="hu-HU" dirty="0"/>
              <a:t> </a:t>
            </a:r>
            <a:r>
              <a:rPr lang="hu-HU" dirty="0" err="1"/>
              <a:t>et</a:t>
            </a:r>
            <a:r>
              <a:rPr lang="hu-HU" dirty="0"/>
              <a:t> </a:t>
            </a:r>
            <a:r>
              <a:rPr lang="hu-HU" dirty="0" err="1"/>
              <a:t>homini</a:t>
            </a:r>
            <a:endParaRPr lang="en-HU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326A29-11FB-BEE5-1BC6-72550AD6984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HU" dirty="0"/>
              <a:t>ELŐADÓ NEVE </a:t>
            </a:r>
          </a:p>
          <a:p>
            <a:r>
              <a:rPr lang="en-HU" dirty="0"/>
              <a:t>TITULUS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D5C02C06-9A41-F526-64BA-9BCB0F70763F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en-HU"/>
          </a:p>
        </p:txBody>
      </p:sp>
    </p:spTree>
    <p:extLst>
      <p:ext uri="{BB962C8B-B14F-4D97-AF65-F5344CB8AC3E}">
        <p14:creationId xmlns:p14="http://schemas.microsoft.com/office/powerpoint/2010/main" val="9307940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09EECD-2059-3DEF-0A72-16B2427DC4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HU" dirty="0"/>
              <a:t>Fejezetcím</a:t>
            </a:r>
          </a:p>
        </p:txBody>
      </p:sp>
    </p:spTree>
    <p:extLst>
      <p:ext uri="{BB962C8B-B14F-4D97-AF65-F5344CB8AC3E}">
        <p14:creationId xmlns:p14="http://schemas.microsoft.com/office/powerpoint/2010/main" val="3610750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2B3B374-33C0-F22E-21A2-CB3887D2CE48}"/>
              </a:ext>
            </a:extLst>
          </p:cNvPr>
          <p:cNvSpPr>
            <a:spLocks noGrp="1"/>
          </p:cNvSpPr>
          <p:nvPr>
            <p:ph type="body" idx="11"/>
          </p:nvPr>
        </p:nvSpPr>
        <p:spPr/>
        <p:txBody>
          <a:bodyPr/>
          <a:lstStyle/>
          <a:p>
            <a:r>
              <a:rPr lang="en-HU" dirty="0"/>
              <a:t>Cím lorem ipsum dolor sit amet et homini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A9A91F-7491-E65A-B88C-4FE2C3B7E1C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71096" y="1940011"/>
            <a:ext cx="11090636" cy="4499535"/>
          </a:xfrm>
        </p:spPr>
        <p:txBody>
          <a:bodyPr/>
          <a:lstStyle/>
          <a:p>
            <a:r>
              <a:rPr lang="en-GB" dirty="0"/>
              <a:t>Lorem ipsum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, </a:t>
            </a:r>
            <a:r>
              <a:rPr lang="en-GB" dirty="0" err="1"/>
              <a:t>consectetur</a:t>
            </a:r>
            <a:r>
              <a:rPr lang="en-GB" dirty="0"/>
              <a:t> </a:t>
            </a:r>
            <a:r>
              <a:rPr lang="en-GB" dirty="0" err="1"/>
              <a:t>adipiscing</a:t>
            </a:r>
            <a:r>
              <a:rPr lang="en-GB" dirty="0"/>
              <a:t> </a:t>
            </a:r>
            <a:r>
              <a:rPr lang="en-GB" dirty="0" err="1"/>
              <a:t>elit</a:t>
            </a:r>
            <a:r>
              <a:rPr lang="en-GB" dirty="0"/>
              <a:t>, </a:t>
            </a:r>
            <a:r>
              <a:rPr lang="en-GB" dirty="0" err="1"/>
              <a:t>sed</a:t>
            </a:r>
            <a:r>
              <a:rPr lang="en-GB" dirty="0"/>
              <a:t> do </a:t>
            </a:r>
            <a:r>
              <a:rPr lang="en-GB" dirty="0" err="1"/>
              <a:t>eiusmod</a:t>
            </a:r>
            <a:r>
              <a:rPr lang="en-GB" dirty="0"/>
              <a:t> </a:t>
            </a:r>
            <a:r>
              <a:rPr lang="en-GB" dirty="0" err="1"/>
              <a:t>tempor</a:t>
            </a:r>
            <a:r>
              <a:rPr lang="en-GB" dirty="0"/>
              <a:t> </a:t>
            </a:r>
            <a:r>
              <a:rPr lang="en-GB" dirty="0" err="1"/>
              <a:t>incididunt</a:t>
            </a:r>
            <a:r>
              <a:rPr lang="en-GB" dirty="0"/>
              <a:t> </a:t>
            </a:r>
            <a:r>
              <a:rPr lang="en-GB" dirty="0" err="1"/>
              <a:t>ut</a:t>
            </a:r>
            <a:r>
              <a:rPr lang="en-GB" dirty="0"/>
              <a:t> labore et dolore magna </a:t>
            </a:r>
            <a:r>
              <a:rPr lang="en-GB" dirty="0" err="1"/>
              <a:t>aliqua</a:t>
            </a:r>
            <a:r>
              <a:rPr lang="en-GB" dirty="0"/>
              <a:t>. Ut </a:t>
            </a:r>
            <a:r>
              <a:rPr lang="en-GB" dirty="0" err="1"/>
              <a:t>enim</a:t>
            </a:r>
            <a:r>
              <a:rPr lang="en-GB" dirty="0"/>
              <a:t> ad minim </a:t>
            </a:r>
            <a:r>
              <a:rPr lang="en-GB" dirty="0" err="1"/>
              <a:t>veniam</a:t>
            </a:r>
            <a:r>
              <a:rPr lang="en-GB" dirty="0"/>
              <a:t>, </a:t>
            </a:r>
            <a:r>
              <a:rPr lang="en-GB" dirty="0" err="1"/>
              <a:t>quis</a:t>
            </a:r>
            <a:r>
              <a:rPr lang="en-GB" dirty="0"/>
              <a:t> </a:t>
            </a:r>
            <a:r>
              <a:rPr lang="en-GB" dirty="0" err="1"/>
              <a:t>nostrud</a:t>
            </a:r>
            <a:r>
              <a:rPr lang="en-GB" dirty="0"/>
              <a:t> exercitation </a:t>
            </a:r>
            <a:r>
              <a:rPr lang="en-GB" dirty="0" err="1"/>
              <a:t>ullamco</a:t>
            </a:r>
            <a:r>
              <a:rPr lang="en-GB" dirty="0"/>
              <a:t> </a:t>
            </a:r>
            <a:r>
              <a:rPr lang="en-GB" dirty="0" err="1"/>
              <a:t>laboris</a:t>
            </a:r>
            <a:r>
              <a:rPr lang="en-GB" dirty="0"/>
              <a:t> nisi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aliquip</a:t>
            </a:r>
            <a:r>
              <a:rPr lang="en-GB" dirty="0"/>
              <a:t> ex </a:t>
            </a:r>
            <a:r>
              <a:rPr lang="en-GB" dirty="0" err="1"/>
              <a:t>ea</a:t>
            </a:r>
            <a:r>
              <a:rPr lang="en-GB" dirty="0"/>
              <a:t> </a:t>
            </a:r>
            <a:r>
              <a:rPr lang="en-GB" dirty="0" err="1"/>
              <a:t>commodo</a:t>
            </a:r>
            <a:r>
              <a:rPr lang="en-GB" dirty="0"/>
              <a:t> </a:t>
            </a:r>
            <a:r>
              <a:rPr lang="en-GB" dirty="0" err="1"/>
              <a:t>consequat</a:t>
            </a:r>
            <a:r>
              <a:rPr lang="en-GB" dirty="0"/>
              <a:t>. </a:t>
            </a:r>
            <a:r>
              <a:rPr lang="en-GB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Lorem ipsum </a:t>
            </a:r>
            <a:r>
              <a:rPr lang="en-GB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dolor</a:t>
            </a:r>
            <a:r>
              <a:rPr lang="en-GB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sit </a:t>
            </a:r>
            <a:r>
              <a:rPr lang="en-GB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amet</a:t>
            </a:r>
            <a:r>
              <a:rPr lang="en-GB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GB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consectetur</a:t>
            </a:r>
            <a:r>
              <a:rPr lang="en-GB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GB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adipiscing</a:t>
            </a:r>
            <a:r>
              <a:rPr lang="en-GB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GB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elit</a:t>
            </a:r>
            <a:r>
              <a:rPr lang="en-GB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GB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sed</a:t>
            </a:r>
            <a:r>
              <a:rPr lang="en-GB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do </a:t>
            </a:r>
            <a:r>
              <a:rPr lang="en-GB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eiusmod</a:t>
            </a:r>
            <a:r>
              <a:rPr lang="en-GB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GB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tempor</a:t>
            </a:r>
            <a:r>
              <a:rPr lang="en-GB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GB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incididunt</a:t>
            </a:r>
            <a:r>
              <a:rPr lang="en-GB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GB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ut</a:t>
            </a:r>
            <a:r>
              <a:rPr lang="en-GB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labore et dolore magna </a:t>
            </a:r>
            <a:r>
              <a:rPr lang="en-GB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aliqua</a:t>
            </a:r>
            <a:r>
              <a:rPr lang="en-GB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Ut </a:t>
            </a:r>
            <a:r>
              <a:rPr lang="en-GB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enim</a:t>
            </a:r>
            <a:r>
              <a:rPr lang="en-GB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ad minim </a:t>
            </a:r>
            <a:r>
              <a:rPr lang="en-GB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veniam</a:t>
            </a:r>
            <a:r>
              <a:rPr lang="en-GB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GB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quis</a:t>
            </a:r>
            <a:r>
              <a:rPr lang="en-GB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GB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nostrud</a:t>
            </a:r>
            <a:r>
              <a:rPr lang="en-GB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exercitation </a:t>
            </a:r>
            <a:r>
              <a:rPr lang="en-GB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ullamco</a:t>
            </a:r>
            <a:r>
              <a:rPr lang="en-GB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GB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laboris</a:t>
            </a:r>
            <a:r>
              <a:rPr lang="en-GB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nisi </a:t>
            </a:r>
            <a:r>
              <a:rPr lang="en-GB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ut</a:t>
            </a:r>
            <a:r>
              <a:rPr lang="en-GB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GB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aliquip</a:t>
            </a:r>
            <a:r>
              <a:rPr lang="en-GB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ex </a:t>
            </a:r>
            <a:r>
              <a:rPr lang="en-GB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ea</a:t>
            </a:r>
            <a:r>
              <a:rPr lang="en-GB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GB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commodo</a:t>
            </a:r>
            <a:r>
              <a:rPr lang="en-GB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GB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consequat</a:t>
            </a:r>
            <a:r>
              <a:rPr lang="en-GB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</a:t>
            </a:r>
          </a:p>
          <a:p>
            <a:endParaRPr lang="en-GB" dirty="0">
              <a:solidFill>
                <a:srgbClr val="000000"/>
              </a:solidFill>
              <a:latin typeface="Open Sans" panose="020B0606030504020204" pitchFamily="34" charset="0"/>
            </a:endParaRPr>
          </a:p>
          <a:p>
            <a:r>
              <a:rPr lang="en-GB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Lorem ipsum </a:t>
            </a:r>
            <a:r>
              <a:rPr lang="en-GB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dolor</a:t>
            </a:r>
            <a:r>
              <a:rPr lang="en-GB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sit </a:t>
            </a:r>
            <a:r>
              <a:rPr lang="en-GB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amet</a:t>
            </a:r>
            <a:r>
              <a:rPr lang="en-GB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GB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consectetur</a:t>
            </a:r>
            <a:r>
              <a:rPr lang="en-GB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GB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adipiscing</a:t>
            </a:r>
            <a:r>
              <a:rPr lang="en-GB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GB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elit</a:t>
            </a:r>
            <a:r>
              <a:rPr lang="en-GB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GB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sed</a:t>
            </a:r>
            <a:r>
              <a:rPr lang="en-GB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do </a:t>
            </a:r>
            <a:r>
              <a:rPr lang="en-GB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eiusmod</a:t>
            </a:r>
            <a:r>
              <a:rPr lang="en-GB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GB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tempor</a:t>
            </a:r>
            <a:r>
              <a:rPr lang="en-GB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GB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incididunt</a:t>
            </a:r>
            <a:r>
              <a:rPr lang="en-GB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GB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ut</a:t>
            </a:r>
            <a:r>
              <a:rPr lang="en-GB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labore et dolore magna </a:t>
            </a:r>
            <a:r>
              <a:rPr lang="en-GB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aliqua</a:t>
            </a:r>
            <a:r>
              <a:rPr lang="en-GB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Ut </a:t>
            </a:r>
            <a:r>
              <a:rPr lang="en-GB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enim</a:t>
            </a:r>
            <a:r>
              <a:rPr lang="en-GB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ad minim </a:t>
            </a:r>
            <a:r>
              <a:rPr lang="en-GB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veniam</a:t>
            </a:r>
            <a:r>
              <a:rPr lang="en-GB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GB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quis</a:t>
            </a:r>
            <a:r>
              <a:rPr lang="en-GB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GB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nostrud</a:t>
            </a:r>
            <a:r>
              <a:rPr lang="en-GB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exercitation </a:t>
            </a:r>
            <a:r>
              <a:rPr lang="en-GB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ullamco</a:t>
            </a:r>
            <a:r>
              <a:rPr lang="en-GB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GB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laboris</a:t>
            </a:r>
            <a:r>
              <a:rPr lang="en-GB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nisi </a:t>
            </a:r>
            <a:r>
              <a:rPr lang="en-GB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ut</a:t>
            </a:r>
            <a:r>
              <a:rPr lang="en-GB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GB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aliquip</a:t>
            </a:r>
            <a:r>
              <a:rPr lang="en-GB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ex </a:t>
            </a:r>
            <a:r>
              <a:rPr lang="en-GB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ea</a:t>
            </a:r>
            <a:r>
              <a:rPr lang="en-GB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GB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commodo</a:t>
            </a:r>
            <a:r>
              <a:rPr lang="en-GB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GB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consequat</a:t>
            </a:r>
            <a:r>
              <a:rPr lang="en-GB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</a:t>
            </a:r>
            <a:endParaRPr lang="en-HU" dirty="0"/>
          </a:p>
        </p:txBody>
      </p:sp>
    </p:spTree>
    <p:extLst>
      <p:ext uri="{BB962C8B-B14F-4D97-AF65-F5344CB8AC3E}">
        <p14:creationId xmlns:p14="http://schemas.microsoft.com/office/powerpoint/2010/main" val="9856034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1E5E1FC-DA71-727B-F7FF-F0839DF17356}"/>
              </a:ext>
            </a:extLst>
          </p:cNvPr>
          <p:cNvSpPr>
            <a:spLocks noGrp="1"/>
          </p:cNvSpPr>
          <p:nvPr>
            <p:ph type="body" idx="11"/>
          </p:nvPr>
        </p:nvSpPr>
        <p:spPr/>
        <p:txBody>
          <a:bodyPr/>
          <a:lstStyle/>
          <a:p>
            <a:r>
              <a:rPr lang="en-HU" dirty="0"/>
              <a:t>Cím LOREM IPSUM dolor sit amet et homin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718667-B781-0EAF-21A7-46FBF4DE419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Lorem ipsum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, </a:t>
            </a:r>
            <a:r>
              <a:rPr lang="en-GB" dirty="0" err="1"/>
              <a:t>consectetur</a:t>
            </a:r>
            <a:r>
              <a:rPr lang="en-GB" dirty="0"/>
              <a:t> </a:t>
            </a:r>
            <a:r>
              <a:rPr lang="en-GB" dirty="0" err="1"/>
              <a:t>adipiscing</a:t>
            </a:r>
            <a:r>
              <a:rPr lang="en-GB" dirty="0"/>
              <a:t> </a:t>
            </a:r>
            <a:r>
              <a:rPr lang="en-GB" dirty="0" err="1"/>
              <a:t>elit</a:t>
            </a:r>
            <a:r>
              <a:rPr lang="en-GB" dirty="0"/>
              <a:t>, </a:t>
            </a:r>
            <a:r>
              <a:rPr lang="en-GB" dirty="0" err="1"/>
              <a:t>sed</a:t>
            </a:r>
            <a:r>
              <a:rPr lang="en-GB" dirty="0"/>
              <a:t> do </a:t>
            </a:r>
            <a:r>
              <a:rPr lang="en-GB" dirty="0" err="1"/>
              <a:t>eiusmod</a:t>
            </a:r>
            <a:r>
              <a:rPr lang="en-GB" dirty="0"/>
              <a:t> </a:t>
            </a:r>
            <a:r>
              <a:rPr lang="en-GB" dirty="0" err="1"/>
              <a:t>tempor</a:t>
            </a:r>
            <a:r>
              <a:rPr lang="en-GB" dirty="0"/>
              <a:t> </a:t>
            </a:r>
            <a:r>
              <a:rPr lang="en-GB" dirty="0" err="1"/>
              <a:t>incididunt</a:t>
            </a:r>
            <a:r>
              <a:rPr lang="en-GB" dirty="0"/>
              <a:t> </a:t>
            </a:r>
            <a:r>
              <a:rPr lang="en-GB" dirty="0" err="1"/>
              <a:t>ut</a:t>
            </a:r>
            <a:r>
              <a:rPr lang="en-GB" dirty="0"/>
              <a:t> labore et dolore magna </a:t>
            </a:r>
            <a:r>
              <a:rPr lang="en-GB" dirty="0" err="1"/>
              <a:t>aliqua</a:t>
            </a:r>
            <a:r>
              <a:rPr lang="en-GB" dirty="0"/>
              <a:t>. </a:t>
            </a:r>
            <a:r>
              <a:rPr lang="en-GB" u="sng" dirty="0" err="1">
                <a:solidFill>
                  <a:srgbClr val="EF4652"/>
                </a:solidFill>
              </a:rPr>
              <a:t>Kiemelés</a:t>
            </a:r>
            <a:r>
              <a:rPr lang="en-GB" dirty="0"/>
              <a:t> minim </a:t>
            </a:r>
            <a:r>
              <a:rPr lang="en-GB" dirty="0" err="1"/>
              <a:t>veniam</a:t>
            </a:r>
            <a:r>
              <a:rPr lang="en-GB" dirty="0"/>
              <a:t>, </a:t>
            </a:r>
            <a:r>
              <a:rPr lang="en-GB" dirty="0" err="1"/>
              <a:t>quis</a:t>
            </a:r>
            <a:r>
              <a:rPr lang="en-GB" dirty="0"/>
              <a:t> </a:t>
            </a:r>
            <a:r>
              <a:rPr lang="en-GB" dirty="0" err="1"/>
              <a:t>nostrud</a:t>
            </a:r>
            <a:r>
              <a:rPr lang="en-GB" dirty="0"/>
              <a:t> exercitation </a:t>
            </a:r>
            <a:r>
              <a:rPr lang="en-GB" dirty="0" err="1"/>
              <a:t>ullamco</a:t>
            </a:r>
            <a:r>
              <a:rPr lang="en-GB" dirty="0"/>
              <a:t> </a:t>
            </a:r>
            <a:r>
              <a:rPr lang="en-GB" dirty="0" err="1"/>
              <a:t>laboris</a:t>
            </a:r>
            <a:r>
              <a:rPr lang="en-GB" dirty="0"/>
              <a:t> nisi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aliquip</a:t>
            </a:r>
            <a:r>
              <a:rPr lang="en-GB" dirty="0"/>
              <a:t> ex </a:t>
            </a:r>
            <a:r>
              <a:rPr lang="en-GB" dirty="0" err="1"/>
              <a:t>ea</a:t>
            </a:r>
            <a:r>
              <a:rPr lang="en-GB" dirty="0"/>
              <a:t> </a:t>
            </a:r>
            <a:r>
              <a:rPr lang="en-GB" dirty="0" err="1"/>
              <a:t>commodo</a:t>
            </a:r>
            <a:r>
              <a:rPr lang="en-GB" dirty="0"/>
              <a:t> </a:t>
            </a:r>
            <a:r>
              <a:rPr lang="en-GB" dirty="0" err="1"/>
              <a:t>consequat</a:t>
            </a:r>
            <a:r>
              <a:rPr lang="en-GB" dirty="0"/>
              <a:t>.</a:t>
            </a:r>
            <a:endParaRPr lang="en-HU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405D6E-561A-084D-4279-2C2CBF90CDC9}"/>
              </a:ext>
            </a:extLst>
          </p:cNvPr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r>
              <a:rPr lang="en-HU" dirty="0"/>
              <a:t>Cím LOREM IPSUM dolor sit amet et homin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A902200-0165-485F-F5B9-9B5C7A57B81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Lorem ipsum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, </a:t>
            </a:r>
            <a:r>
              <a:rPr lang="en-GB" dirty="0" err="1"/>
              <a:t>consectetur</a:t>
            </a:r>
            <a:r>
              <a:rPr lang="en-GB" dirty="0"/>
              <a:t> </a:t>
            </a:r>
            <a:r>
              <a:rPr lang="en-GB" dirty="0" err="1"/>
              <a:t>adipiscing</a:t>
            </a:r>
            <a:r>
              <a:rPr lang="en-GB" dirty="0"/>
              <a:t> </a:t>
            </a:r>
            <a:r>
              <a:rPr lang="en-GB" dirty="0" err="1"/>
              <a:t>elit</a:t>
            </a:r>
            <a:r>
              <a:rPr lang="en-GB" dirty="0"/>
              <a:t>, </a:t>
            </a:r>
            <a:r>
              <a:rPr lang="en-GB" dirty="0" err="1"/>
              <a:t>sed</a:t>
            </a:r>
            <a:r>
              <a:rPr lang="en-GB" dirty="0"/>
              <a:t> do </a:t>
            </a:r>
            <a:r>
              <a:rPr lang="en-GB" dirty="0" err="1"/>
              <a:t>eiusmod</a:t>
            </a:r>
            <a:r>
              <a:rPr lang="en-GB" dirty="0"/>
              <a:t> </a:t>
            </a:r>
            <a:r>
              <a:rPr lang="en-GB" dirty="0" err="1"/>
              <a:t>tempor</a:t>
            </a:r>
            <a:r>
              <a:rPr lang="en-GB" dirty="0"/>
              <a:t> </a:t>
            </a:r>
            <a:r>
              <a:rPr lang="en-GB" dirty="0" err="1"/>
              <a:t>incididunt</a:t>
            </a:r>
            <a:r>
              <a:rPr lang="en-GB" dirty="0"/>
              <a:t> </a:t>
            </a:r>
            <a:r>
              <a:rPr lang="en-GB" dirty="0" err="1"/>
              <a:t>ut</a:t>
            </a:r>
            <a:r>
              <a:rPr lang="en-GB" dirty="0"/>
              <a:t> labore et dolore magna </a:t>
            </a:r>
            <a:r>
              <a:rPr lang="en-GB" dirty="0" err="1"/>
              <a:t>aliqua</a:t>
            </a:r>
            <a:r>
              <a:rPr lang="en-GB" dirty="0"/>
              <a:t>.</a:t>
            </a:r>
            <a:r>
              <a:rPr lang="en-GB" b="1" dirty="0"/>
              <a:t> </a:t>
            </a:r>
            <a:r>
              <a:rPr lang="en-GB" b="1" dirty="0" err="1"/>
              <a:t>Másik</a:t>
            </a:r>
            <a:r>
              <a:rPr lang="en-GB" b="1" dirty="0"/>
              <a:t> </a:t>
            </a:r>
            <a:r>
              <a:rPr lang="en-GB" b="1" dirty="0" err="1"/>
              <a:t>típusú</a:t>
            </a:r>
            <a:r>
              <a:rPr lang="en-GB" b="1" dirty="0"/>
              <a:t> </a:t>
            </a:r>
            <a:r>
              <a:rPr lang="en-GB" b="1" dirty="0" err="1"/>
              <a:t>kiemelés</a:t>
            </a:r>
            <a:r>
              <a:rPr lang="en-GB" b="1" dirty="0"/>
              <a:t> minim </a:t>
            </a:r>
            <a:r>
              <a:rPr lang="en-GB" b="1" dirty="0" err="1"/>
              <a:t>veniam</a:t>
            </a:r>
            <a:r>
              <a:rPr lang="en-GB" b="1" dirty="0"/>
              <a:t>, </a:t>
            </a:r>
            <a:r>
              <a:rPr lang="en-GB" b="1" dirty="0" err="1"/>
              <a:t>quis</a:t>
            </a:r>
            <a:r>
              <a:rPr lang="en-GB" b="1" dirty="0"/>
              <a:t> </a:t>
            </a:r>
            <a:r>
              <a:rPr lang="en-GB" b="1" dirty="0" err="1"/>
              <a:t>nostrud</a:t>
            </a:r>
            <a:r>
              <a:rPr lang="en-GB" b="1" dirty="0"/>
              <a:t> exercitation </a:t>
            </a:r>
            <a:r>
              <a:rPr lang="en-GB" b="1" dirty="0" err="1"/>
              <a:t>ullamco</a:t>
            </a:r>
            <a:r>
              <a:rPr lang="en-GB" b="1" dirty="0"/>
              <a:t> </a:t>
            </a:r>
            <a:r>
              <a:rPr lang="en-GB" b="1" dirty="0" err="1"/>
              <a:t>laboris</a:t>
            </a:r>
            <a:r>
              <a:rPr lang="en-GB" b="1" dirty="0"/>
              <a:t> nisi </a:t>
            </a:r>
            <a:r>
              <a:rPr lang="en-GB" b="1" dirty="0" err="1"/>
              <a:t>ut</a:t>
            </a:r>
            <a:r>
              <a:rPr lang="en-GB" b="1" dirty="0"/>
              <a:t> </a:t>
            </a:r>
            <a:r>
              <a:rPr lang="en-GB" b="1" dirty="0" err="1"/>
              <a:t>aliquip</a:t>
            </a:r>
            <a:r>
              <a:rPr lang="en-GB" b="1" dirty="0"/>
              <a:t> ex </a:t>
            </a:r>
            <a:r>
              <a:rPr lang="en-GB" b="1" dirty="0" err="1"/>
              <a:t>ea</a:t>
            </a:r>
            <a:r>
              <a:rPr lang="en-GB" b="1" dirty="0"/>
              <a:t> </a:t>
            </a:r>
            <a:r>
              <a:rPr lang="en-GB" b="1" dirty="0" err="1"/>
              <a:t>commodo</a:t>
            </a:r>
            <a:r>
              <a:rPr lang="en-GB" b="1" dirty="0"/>
              <a:t> </a:t>
            </a:r>
            <a:r>
              <a:rPr lang="en-GB" b="1" dirty="0" err="1"/>
              <a:t>consequat</a:t>
            </a:r>
            <a:r>
              <a:rPr lang="en-GB" b="1" dirty="0"/>
              <a:t>.</a:t>
            </a:r>
            <a:endParaRPr lang="en-HU" b="1" dirty="0"/>
          </a:p>
        </p:txBody>
      </p:sp>
    </p:spTree>
    <p:extLst>
      <p:ext uri="{BB962C8B-B14F-4D97-AF65-F5344CB8AC3E}">
        <p14:creationId xmlns:p14="http://schemas.microsoft.com/office/powerpoint/2010/main" val="1224764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7EF9097-85E4-00D0-DD43-4E80AAA3FB4A}"/>
              </a:ext>
            </a:extLst>
          </p:cNvPr>
          <p:cNvSpPr>
            <a:spLocks noGrp="1"/>
          </p:cNvSpPr>
          <p:nvPr>
            <p:ph type="body" idx="11"/>
          </p:nvPr>
        </p:nvSpPr>
        <p:spPr/>
        <p:txBody>
          <a:bodyPr/>
          <a:lstStyle/>
          <a:p>
            <a:r>
              <a:rPr lang="en-HU" dirty="0"/>
              <a:t>Cím LOREM IPSUM dolor sit amet et homin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37F1EA-FE86-F452-7752-A4524313BC4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Lorem ipsum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, </a:t>
            </a:r>
            <a:r>
              <a:rPr lang="en-GB" dirty="0" err="1"/>
              <a:t>consectetur</a:t>
            </a:r>
            <a:r>
              <a:rPr lang="en-GB" dirty="0"/>
              <a:t> </a:t>
            </a:r>
            <a:r>
              <a:rPr lang="en-GB" dirty="0" err="1"/>
              <a:t>adipiscing</a:t>
            </a:r>
            <a:r>
              <a:rPr lang="en-GB" dirty="0"/>
              <a:t> </a:t>
            </a:r>
            <a:r>
              <a:rPr lang="en-GB" dirty="0" err="1"/>
              <a:t>elit</a:t>
            </a:r>
            <a:r>
              <a:rPr lang="en-GB" dirty="0"/>
              <a:t>, </a:t>
            </a:r>
            <a:r>
              <a:rPr lang="en-GB" dirty="0" err="1"/>
              <a:t>sed</a:t>
            </a:r>
            <a:r>
              <a:rPr lang="en-GB" dirty="0"/>
              <a:t> do </a:t>
            </a:r>
            <a:r>
              <a:rPr lang="en-GB" dirty="0" err="1"/>
              <a:t>eiusmod</a:t>
            </a:r>
            <a:r>
              <a:rPr lang="en-GB" dirty="0"/>
              <a:t> </a:t>
            </a:r>
            <a:r>
              <a:rPr lang="en-GB" dirty="0" err="1"/>
              <a:t>tempor</a:t>
            </a:r>
            <a:r>
              <a:rPr lang="en-GB" dirty="0"/>
              <a:t> </a:t>
            </a:r>
            <a:r>
              <a:rPr lang="en-GB" dirty="0" err="1"/>
              <a:t>incididunt</a:t>
            </a:r>
            <a:r>
              <a:rPr lang="en-GB" dirty="0"/>
              <a:t> </a:t>
            </a:r>
            <a:r>
              <a:rPr lang="en-GB" dirty="0" err="1"/>
              <a:t>ut</a:t>
            </a:r>
            <a:r>
              <a:rPr lang="en-GB" dirty="0"/>
              <a:t> labore et dolore magna </a:t>
            </a:r>
            <a:r>
              <a:rPr lang="en-GB" dirty="0" err="1"/>
              <a:t>aliqua</a:t>
            </a:r>
            <a:r>
              <a:rPr lang="en-GB" dirty="0"/>
              <a:t>.</a:t>
            </a:r>
            <a:r>
              <a:rPr lang="en-GB" b="1" dirty="0"/>
              <a:t> </a:t>
            </a:r>
            <a:r>
              <a:rPr lang="en-GB" b="1" dirty="0" err="1"/>
              <a:t>Másik</a:t>
            </a:r>
            <a:r>
              <a:rPr lang="en-GB" b="1" dirty="0"/>
              <a:t> </a:t>
            </a:r>
            <a:r>
              <a:rPr lang="en-GB" b="1" dirty="0" err="1"/>
              <a:t>típusú</a:t>
            </a:r>
            <a:r>
              <a:rPr lang="en-GB" b="1" dirty="0"/>
              <a:t> </a:t>
            </a:r>
            <a:r>
              <a:rPr lang="en-GB" b="1" dirty="0" err="1"/>
              <a:t>kiemelés</a:t>
            </a:r>
            <a:r>
              <a:rPr lang="en-GB" b="1" dirty="0"/>
              <a:t> minim </a:t>
            </a:r>
            <a:r>
              <a:rPr lang="en-GB" b="1" dirty="0" err="1"/>
              <a:t>veniam</a:t>
            </a:r>
            <a:r>
              <a:rPr lang="en-GB" b="1" dirty="0"/>
              <a:t>, </a:t>
            </a:r>
            <a:r>
              <a:rPr lang="en-GB" b="1" dirty="0" err="1"/>
              <a:t>quis</a:t>
            </a:r>
            <a:r>
              <a:rPr lang="en-GB" b="1" dirty="0"/>
              <a:t> </a:t>
            </a:r>
            <a:r>
              <a:rPr lang="en-GB" b="1" dirty="0" err="1"/>
              <a:t>nostrud</a:t>
            </a:r>
            <a:r>
              <a:rPr lang="en-GB" b="1" dirty="0"/>
              <a:t> exercitation </a:t>
            </a:r>
            <a:r>
              <a:rPr lang="en-GB" b="1" dirty="0" err="1"/>
              <a:t>ullamco</a:t>
            </a:r>
            <a:r>
              <a:rPr lang="en-GB" b="1" dirty="0"/>
              <a:t> </a:t>
            </a:r>
            <a:r>
              <a:rPr lang="en-GB" b="1" dirty="0" err="1"/>
              <a:t>laboris</a:t>
            </a:r>
            <a:r>
              <a:rPr lang="en-GB" b="1" dirty="0"/>
              <a:t> nisi </a:t>
            </a:r>
            <a:r>
              <a:rPr lang="en-GB" b="1" dirty="0" err="1"/>
              <a:t>ut</a:t>
            </a:r>
            <a:r>
              <a:rPr lang="en-GB" b="1" dirty="0"/>
              <a:t> </a:t>
            </a:r>
            <a:r>
              <a:rPr lang="en-GB" b="1" dirty="0" err="1"/>
              <a:t>aliquip</a:t>
            </a:r>
            <a:r>
              <a:rPr lang="en-GB" b="1" dirty="0"/>
              <a:t> ex </a:t>
            </a:r>
            <a:r>
              <a:rPr lang="en-GB" b="1" dirty="0" err="1"/>
              <a:t>ea</a:t>
            </a:r>
            <a:r>
              <a:rPr lang="en-GB" b="1" dirty="0"/>
              <a:t> </a:t>
            </a:r>
            <a:r>
              <a:rPr lang="en-GB" b="1" dirty="0" err="1"/>
              <a:t>commodo</a:t>
            </a:r>
            <a:r>
              <a:rPr lang="en-GB" b="1" dirty="0"/>
              <a:t> </a:t>
            </a:r>
            <a:r>
              <a:rPr lang="en-GB" b="1" dirty="0" err="1"/>
              <a:t>consequat</a:t>
            </a:r>
            <a:r>
              <a:rPr lang="en-GB" b="1" dirty="0"/>
              <a:t>.</a:t>
            </a:r>
            <a:endParaRPr lang="en-HU" b="1" dirty="0"/>
          </a:p>
          <a:p>
            <a:endParaRPr lang="en-HU" dirty="0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F1ED94F1-C876-486C-E45E-7FDD5BE0448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HU"/>
          </a:p>
        </p:txBody>
      </p:sp>
    </p:spTree>
    <p:extLst>
      <p:ext uri="{BB962C8B-B14F-4D97-AF65-F5344CB8AC3E}">
        <p14:creationId xmlns:p14="http://schemas.microsoft.com/office/powerpoint/2010/main" val="35095497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22;p3">
            <a:extLst>
              <a:ext uri="{FF2B5EF4-FFF2-40B4-BE49-F238E27FC236}">
                <a16:creationId xmlns:a16="http://schemas.microsoft.com/office/drawing/2014/main" id="{7E7FA199-1899-0BDC-F67F-451E97F5C92E}"/>
              </a:ext>
            </a:extLst>
          </p:cNvPr>
          <p:cNvSpPr txBox="1">
            <a:spLocks/>
          </p:cNvSpPr>
          <p:nvPr/>
        </p:nvSpPr>
        <p:spPr>
          <a:xfrm>
            <a:off x="278681" y="1026311"/>
            <a:ext cx="5786105" cy="20628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800" b="0" i="0" u="none" strike="noStrike" cap="none">
                <a:solidFill>
                  <a:schemeClr val="bg1"/>
                </a:solidFill>
                <a:latin typeface="Amen Display" pitchFamily="2" charset="0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hu-HU" sz="4400" dirty="0">
                <a:solidFill>
                  <a:srgbClr val="ECECE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Köszönöm</a:t>
            </a:r>
          </a:p>
          <a:p>
            <a:r>
              <a:rPr lang="hu-HU" sz="4400" dirty="0">
                <a:solidFill>
                  <a:srgbClr val="ECECE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figyelmet!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85010FA0-4FF1-85DF-A8D0-DA5DC5DAB4C1}"/>
              </a:ext>
            </a:extLst>
          </p:cNvPr>
          <p:cNvSpPr txBox="1">
            <a:spLocks/>
          </p:cNvSpPr>
          <p:nvPr/>
        </p:nvSpPr>
        <p:spPr>
          <a:xfrm>
            <a:off x="301560" y="3120101"/>
            <a:ext cx="5448186" cy="748441"/>
          </a:xfrm>
          <a:prstGeom prst="rect">
            <a:avLst/>
          </a:prstGeom>
        </p:spPr>
        <p:txBody>
          <a:bodyPr anchor="b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None/>
            </a:pPr>
            <a:r>
              <a:rPr lang="en-GB" sz="1600" dirty="0">
                <a:solidFill>
                  <a:schemeClr val="bg1"/>
                </a:solidFill>
              </a:rPr>
              <a:t>2025. </a:t>
            </a:r>
            <a:r>
              <a:rPr lang="en-GB" sz="1600" dirty="0" err="1">
                <a:solidFill>
                  <a:schemeClr val="bg1"/>
                </a:solidFill>
              </a:rPr>
              <a:t>november</a:t>
            </a:r>
            <a:endParaRPr lang="en-GB" sz="1600" dirty="0">
              <a:solidFill>
                <a:schemeClr val="bg1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hu-HU" sz="1600" dirty="0">
                <a:solidFill>
                  <a:schemeClr val="bg1"/>
                </a:solidFill>
              </a:rPr>
              <a:t>LOREM IPSUM DOLOR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91746C60-36BA-47FB-B081-568130A8B71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HU"/>
          </a:p>
        </p:txBody>
      </p:sp>
    </p:spTree>
    <p:extLst>
      <p:ext uri="{BB962C8B-B14F-4D97-AF65-F5344CB8AC3E}">
        <p14:creationId xmlns:p14="http://schemas.microsoft.com/office/powerpoint/2010/main" val="21015102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22;p3">
            <a:extLst>
              <a:ext uri="{FF2B5EF4-FFF2-40B4-BE49-F238E27FC236}">
                <a16:creationId xmlns:a16="http://schemas.microsoft.com/office/drawing/2014/main" id="{944C74B0-D5A9-D15E-2FAE-02CE8FDFCCF7}"/>
              </a:ext>
            </a:extLst>
          </p:cNvPr>
          <p:cNvSpPr txBox="1">
            <a:spLocks/>
          </p:cNvSpPr>
          <p:nvPr/>
        </p:nvSpPr>
        <p:spPr>
          <a:xfrm>
            <a:off x="278681" y="1026311"/>
            <a:ext cx="5786105" cy="20628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800" b="0" i="0" u="none" strike="noStrike" cap="none">
                <a:solidFill>
                  <a:schemeClr val="bg1"/>
                </a:solidFill>
                <a:latin typeface="Amen Display" pitchFamily="2" charset="0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hu-HU" sz="4400" dirty="0">
                <a:solidFill>
                  <a:srgbClr val="00466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Köszönöm</a:t>
            </a:r>
          </a:p>
          <a:p>
            <a:r>
              <a:rPr lang="hu-HU" sz="4400" dirty="0">
                <a:solidFill>
                  <a:srgbClr val="00466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figyelmet!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D04634-CD36-0BD1-CE1E-BFB859FD611D}"/>
              </a:ext>
            </a:extLst>
          </p:cNvPr>
          <p:cNvSpPr txBox="1">
            <a:spLocks/>
          </p:cNvSpPr>
          <p:nvPr/>
        </p:nvSpPr>
        <p:spPr>
          <a:xfrm>
            <a:off x="301560" y="3120101"/>
            <a:ext cx="5448186" cy="748441"/>
          </a:xfrm>
          <a:prstGeom prst="rect">
            <a:avLst/>
          </a:prstGeom>
        </p:spPr>
        <p:txBody>
          <a:bodyPr anchor="b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None/>
            </a:pPr>
            <a:r>
              <a:rPr lang="en-GB" sz="1600" dirty="0">
                <a:solidFill>
                  <a:srgbClr val="004663"/>
                </a:solidFill>
              </a:rPr>
              <a:t>2025. </a:t>
            </a:r>
            <a:r>
              <a:rPr lang="en-GB" sz="1600" dirty="0" err="1">
                <a:solidFill>
                  <a:srgbClr val="004663"/>
                </a:solidFill>
              </a:rPr>
              <a:t>november</a:t>
            </a:r>
            <a:endParaRPr lang="en-GB" sz="1600" dirty="0">
              <a:solidFill>
                <a:srgbClr val="004663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hu-HU" sz="1600" dirty="0">
                <a:solidFill>
                  <a:srgbClr val="004663"/>
                </a:solidFill>
              </a:rPr>
              <a:t>LOREM IPSUM DOLOR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C52DDCFC-14EF-D11B-3FC2-D3168C357AE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HU"/>
          </a:p>
        </p:txBody>
      </p:sp>
    </p:spTree>
    <p:extLst>
      <p:ext uri="{BB962C8B-B14F-4D97-AF65-F5344CB8AC3E}">
        <p14:creationId xmlns:p14="http://schemas.microsoft.com/office/powerpoint/2010/main" val="26439001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i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-té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-té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3748</TotalTime>
  <Words>307</Words>
  <Application>Microsoft Macintosh PowerPoint</Application>
  <PresentationFormat>Widescreen</PresentationFormat>
  <Paragraphs>22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Calibri</vt:lpstr>
      <vt:lpstr>Open Sans</vt:lpstr>
      <vt:lpstr>Arial</vt:lpstr>
      <vt:lpstr>Office-téma</vt:lpstr>
      <vt:lpstr>Dia</vt:lpstr>
      <vt:lpstr>2_Office-téma</vt:lpstr>
      <vt:lpstr>Lorem ipsum dolor sit amet et homini</vt:lpstr>
      <vt:lpstr>Fejezetcím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cp:lastModifiedBy>Szabó Éva</cp:lastModifiedBy>
  <cp:revision>91</cp:revision>
  <cp:lastPrinted>2024-01-18T16:18:26Z</cp:lastPrinted>
  <dcterms:modified xsi:type="dcterms:W3CDTF">2025-09-24T11:55:33Z</dcterms:modified>
</cp:coreProperties>
</file>