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autoCompressPictures="0">
  <p:sldMasterIdLst>
    <p:sldMasterId id="2147483661" r:id="rId1"/>
    <p:sldMasterId id="2147483672" r:id="rId2"/>
    <p:sldMasterId id="2147483673" r:id="rId3"/>
  </p:sldMasterIdLst>
  <p:notesMasterIdLst>
    <p:notesMasterId r:id="rId10"/>
  </p:notesMasterIdLst>
  <p:sldIdLst>
    <p:sldId id="346" r:id="rId4"/>
    <p:sldId id="365" r:id="rId5"/>
    <p:sldId id="362" r:id="rId6"/>
    <p:sldId id="363" r:id="rId7"/>
    <p:sldId id="364" r:id="rId8"/>
    <p:sldId id="361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Open Sans" panose="020B0606030504020204" pitchFamily="34" charset="0"/>
      <p:regular r:id="rId15"/>
      <p:bold r:id="rId16"/>
      <p:italic r:id="rId17"/>
      <p:boldItalic r:id="rId1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3354"/>
    <a:srgbClr val="004663"/>
    <a:srgbClr val="ECECEC"/>
    <a:srgbClr val="EF4652"/>
    <a:srgbClr val="EBB482"/>
    <a:srgbClr val="444C5D"/>
    <a:srgbClr val="9A9768"/>
    <a:srgbClr val="E745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69"/>
    <p:restoredTop sz="95507"/>
  </p:normalViewPr>
  <p:slideViewPr>
    <p:cSldViewPr snapToGrid="0">
      <p:cViewPr varScale="1">
        <p:scale>
          <a:sx n="57" d="100"/>
          <a:sy n="57" d="100"/>
        </p:scale>
        <p:origin x="796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font" Target="fonts/font1.fntdata"/><Relationship Id="rId5" Type="http://schemas.openxmlformats.org/officeDocument/2006/relationships/slide" Target="slides/slide2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HU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HU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HU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00000000-1234-1234-1234-123412341234}" type="slidenum">
              <a:rPr lang="hu-HU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‹#›</a:t>
            </a:fld>
            <a:endParaRPr lang="hu-HU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preserve="1" userDrawn="1">
  <p:cSld name="1_Cím és tartalom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2;p3">
            <a:extLst>
              <a:ext uri="{FF2B5EF4-FFF2-40B4-BE49-F238E27FC236}">
                <a16:creationId xmlns:a16="http://schemas.microsoft.com/office/drawing/2014/main" id="{5221B804-8CB4-2AD4-BC9F-84E3995EF85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81781" y="3572397"/>
            <a:ext cx="5467965" cy="206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 dirty="0"/>
              <a:t>Cím beírásához </a:t>
            </a:r>
            <a:br>
              <a:rPr lang="hu-HU" dirty="0"/>
            </a:br>
            <a:r>
              <a:rPr lang="hu-HU" dirty="0"/>
              <a:t>kattintson ide </a:t>
            </a:r>
            <a:endParaRPr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34A4F0C-020A-B235-1F5C-031CE9761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1782" y="5812697"/>
            <a:ext cx="5467964" cy="74844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400">
                <a:solidFill>
                  <a:srgbClr val="ECECEC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rgbClr val="ECECEC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0915676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 userDrawn="1">
          <p15:clr>
            <a:srgbClr val="FBAE40"/>
          </p15:clr>
        </p15:guide>
        <p15:guide id="2" pos="166" userDrawn="1">
          <p15:clr>
            <a:srgbClr val="FBAE40"/>
          </p15:clr>
        </p15:guide>
        <p15:guide id="3" pos="7491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  <p15:guide id="5" pos="3749" userDrawn="1">
          <p15:clr>
            <a:srgbClr val="FBAE40"/>
          </p15:clr>
        </p15:guide>
        <p15:guide id="6" orient="horz" pos="414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preserve="1" userDrawn="1">
  <p:cSld name="1_Cím és tartalom">
    <p:bg>
      <p:bgPr>
        <a:solidFill>
          <a:srgbClr val="013354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96EF993-4E9D-9F6B-2219-B000A7A98F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81782" y="1362195"/>
            <a:ext cx="5467965" cy="1303077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400">
                <a:solidFill>
                  <a:schemeClr val="tx2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tx2"/>
                </a:solidFill>
              </a:defRPr>
            </a:lvl2pPr>
            <a:lvl3pPr>
              <a:lnSpc>
                <a:spcPct val="150000"/>
              </a:lnSpc>
              <a:defRPr sz="1400">
                <a:solidFill>
                  <a:schemeClr val="tx2"/>
                </a:solidFill>
              </a:defRPr>
            </a:lvl3pPr>
            <a:lvl4pPr>
              <a:lnSpc>
                <a:spcPct val="150000"/>
              </a:lnSpc>
              <a:defRPr sz="1400">
                <a:solidFill>
                  <a:schemeClr val="tx2"/>
                </a:solidFill>
              </a:defRPr>
            </a:lvl4pPr>
            <a:lvl5pPr>
              <a:lnSpc>
                <a:spcPct val="150000"/>
              </a:lnSpc>
              <a:defRPr sz="1400"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6" name="Google Shape;22;p3">
            <a:extLst>
              <a:ext uri="{FF2B5EF4-FFF2-40B4-BE49-F238E27FC236}">
                <a16:creationId xmlns:a16="http://schemas.microsoft.com/office/drawing/2014/main" id="{5221B804-8CB4-2AD4-BC9F-84E3995EF85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81781" y="3572397"/>
            <a:ext cx="11610182" cy="206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 dirty="0"/>
              <a:t>Cím beírásához </a:t>
            </a:r>
            <a:br>
              <a:rPr lang="hu-HU" dirty="0"/>
            </a:br>
            <a:r>
              <a:rPr lang="hu-HU" dirty="0"/>
              <a:t>kattintson ide </a:t>
            </a:r>
            <a:endParaRPr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34A4F0C-020A-B235-1F5C-031CE9761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1782" y="5812697"/>
            <a:ext cx="5467964" cy="74844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400">
                <a:solidFill>
                  <a:schemeClr val="tx2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0679177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>
          <p15:clr>
            <a:srgbClr val="FBAE40"/>
          </p15:clr>
        </p15:guide>
        <p15:guide id="2" pos="166">
          <p15:clr>
            <a:srgbClr val="FBAE40"/>
          </p15:clr>
        </p15:guide>
        <p15:guide id="3" pos="7491">
          <p15:clr>
            <a:srgbClr val="FBAE40"/>
          </p15:clr>
        </p15:guide>
        <p15:guide id="4" orient="horz" pos="4133">
          <p15:clr>
            <a:srgbClr val="FBAE40"/>
          </p15:clr>
        </p15:guide>
        <p15:guide id="5" pos="3749">
          <p15:clr>
            <a:srgbClr val="FBAE40"/>
          </p15:clr>
        </p15:guide>
        <p15:guide id="6" orient="horz" pos="414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preserve="1" userDrawn="1">
  <p:cSld name="1_Cím és tartalom">
    <p:bg>
      <p:bgPr>
        <a:solidFill>
          <a:srgbClr val="013354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22;p3">
            <a:extLst>
              <a:ext uri="{FF2B5EF4-FFF2-40B4-BE49-F238E27FC236}">
                <a16:creationId xmlns:a16="http://schemas.microsoft.com/office/drawing/2014/main" id="{83C4C746-2FFA-CA4F-109C-4EAF58477628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81781" y="1362195"/>
            <a:ext cx="11628438" cy="206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 dirty="0"/>
              <a:t>Cím beírásához </a:t>
            </a:r>
            <a:br>
              <a:rPr lang="hu-HU" dirty="0"/>
            </a:br>
            <a:r>
              <a:rPr lang="hu-HU" dirty="0"/>
              <a:t>kattintson ide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92282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929" userDrawn="1">
          <p15:clr>
            <a:srgbClr val="FBAE40"/>
          </p15:clr>
        </p15:guide>
        <p15:guide id="2" pos="166" userDrawn="1">
          <p15:clr>
            <a:srgbClr val="FBAE40"/>
          </p15:clr>
        </p15:guide>
        <p15:guide id="3" pos="7491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  <p15:guide id="5" pos="3817" userDrawn="1">
          <p15:clr>
            <a:srgbClr val="FBAE40"/>
          </p15:clr>
        </p15:guide>
        <p15:guide id="6" orient="horz" pos="414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preserve="1" userDrawn="1">
  <p:cSld name="Dia_01">
    <p:bg>
      <p:bgPr>
        <a:solidFill>
          <a:schemeClr val="bg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D3B24565-7B68-03B3-D427-C7CC1418E3DC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64269" y="716891"/>
            <a:ext cx="11397464" cy="1025412"/>
          </a:xfrm>
          <a:prstGeom prst="rect">
            <a:avLst/>
          </a:prstGeom>
        </p:spPr>
        <p:txBody>
          <a:bodyPr anchor="t"/>
          <a:lstStyle>
            <a:lvl1pPr>
              <a:defRPr sz="4000">
                <a:solidFill>
                  <a:srgbClr val="004663"/>
                </a:solidFill>
              </a:defRPr>
            </a:lvl1pPr>
            <a:lvl2pPr>
              <a:defRPr sz="2800">
                <a:solidFill>
                  <a:srgbClr val="444C5D"/>
                </a:solidFill>
              </a:defRPr>
            </a:lvl2pPr>
            <a:lvl3pPr>
              <a:defRPr sz="2800">
                <a:solidFill>
                  <a:srgbClr val="444C5D"/>
                </a:solidFill>
              </a:defRPr>
            </a:lvl3pPr>
            <a:lvl4pPr>
              <a:defRPr sz="2800">
                <a:solidFill>
                  <a:srgbClr val="444C5D"/>
                </a:solidFill>
              </a:defRPr>
            </a:lvl4pPr>
            <a:lvl5pPr>
              <a:defRPr sz="2800">
                <a:solidFill>
                  <a:srgbClr val="444C5D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HU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C2392CE7-DCB5-6AF5-8E67-2B89DC3629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1096" y="1940011"/>
            <a:ext cx="11090636" cy="402021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HU" dirty="0"/>
          </a:p>
        </p:txBody>
      </p:sp>
    </p:spTree>
    <p:extLst>
      <p:ext uri="{BB962C8B-B14F-4D97-AF65-F5344CB8AC3E}">
        <p14:creationId xmlns:p14="http://schemas.microsoft.com/office/powerpoint/2010/main" val="2824417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preserve="1" userDrawn="1">
  <p:cSld name="Dia_02">
    <p:bg>
      <p:bgPr>
        <a:solidFill>
          <a:schemeClr val="bg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FA6030F-5A5E-0F93-810D-A45C8F65E3E1}"/>
              </a:ext>
            </a:extLst>
          </p:cNvPr>
          <p:cNvSpPr/>
          <p:nvPr userDrawn="1"/>
        </p:nvSpPr>
        <p:spPr>
          <a:xfrm>
            <a:off x="8255000" y="6048104"/>
            <a:ext cx="3937000" cy="809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 dirty="0"/>
          </a:p>
        </p:txBody>
      </p:sp>
      <p:sp>
        <p:nvSpPr>
          <p:cNvPr id="6" name="Kép helye 3">
            <a:extLst>
              <a:ext uri="{FF2B5EF4-FFF2-40B4-BE49-F238E27FC236}">
                <a16:creationId xmlns:a16="http://schemas.microsoft.com/office/drawing/2014/main" id="{179ADEF4-0F84-9ACC-9FCB-12A02B1B30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11901" y="350520"/>
            <a:ext cx="5539550" cy="621792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0"/>
                  <a:lumOff val="100000"/>
                </a:schemeClr>
              </a:gs>
              <a:gs pos="35000">
                <a:schemeClr val="accent3">
                  <a:lumMod val="0"/>
                  <a:lumOff val="100000"/>
                </a:schemeClr>
              </a:gs>
              <a:gs pos="100000">
                <a:schemeClr val="accent3">
                  <a:lumMod val="100000"/>
                </a:schemeClr>
              </a:gs>
            </a:gsLst>
            <a:path path="circle">
              <a:fillToRect l="100000" b="100000"/>
            </a:path>
            <a:tileRect t="-100000" r="-100000"/>
          </a:gradFill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Kép beillesztése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D29EA3B-2181-B0CB-3609-8768F071ABDC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64268" y="3939589"/>
            <a:ext cx="6047633" cy="631825"/>
          </a:xfrm>
          <a:prstGeom prst="rect">
            <a:avLst/>
          </a:prstGeom>
        </p:spPr>
        <p:txBody>
          <a:bodyPr anchor="b"/>
          <a:lstStyle>
            <a:lvl1pPr>
              <a:defRPr sz="4000">
                <a:solidFill>
                  <a:srgbClr val="004663"/>
                </a:solidFill>
              </a:defRPr>
            </a:lvl1pPr>
            <a:lvl2pPr>
              <a:defRPr sz="2800">
                <a:solidFill>
                  <a:srgbClr val="444C5D"/>
                </a:solidFill>
              </a:defRPr>
            </a:lvl2pPr>
            <a:lvl3pPr>
              <a:defRPr sz="2800">
                <a:solidFill>
                  <a:srgbClr val="444C5D"/>
                </a:solidFill>
              </a:defRPr>
            </a:lvl3pPr>
            <a:lvl4pPr>
              <a:defRPr sz="2800">
                <a:solidFill>
                  <a:srgbClr val="444C5D"/>
                </a:solidFill>
              </a:defRPr>
            </a:lvl4pPr>
            <a:lvl5pPr>
              <a:defRPr sz="2800">
                <a:solidFill>
                  <a:srgbClr val="444C5D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H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7A06D05-A869-F559-B5A3-679CBBA3DB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3525" y="4736514"/>
            <a:ext cx="6048376" cy="1604326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endParaRPr lang="en-HU" dirty="0"/>
          </a:p>
        </p:txBody>
      </p:sp>
    </p:spTree>
    <p:extLst>
      <p:ext uri="{BB962C8B-B14F-4D97-AF65-F5344CB8AC3E}">
        <p14:creationId xmlns:p14="http://schemas.microsoft.com/office/powerpoint/2010/main" val="4089042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preserve="1" userDrawn="1">
  <p:cSld name="1_Címdia">
    <p:bg>
      <p:bgPr>
        <a:solidFill>
          <a:schemeClr val="bg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82BE959-F106-5BEF-12A5-BD9B3237CC78}"/>
              </a:ext>
            </a:extLst>
          </p:cNvPr>
          <p:cNvSpPr/>
          <p:nvPr userDrawn="1"/>
        </p:nvSpPr>
        <p:spPr>
          <a:xfrm>
            <a:off x="9479280" y="6048104"/>
            <a:ext cx="2712720" cy="809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D29EA3B-2181-B0CB-3609-8768F071ABDC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64269" y="299803"/>
            <a:ext cx="5396756" cy="1870569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004663"/>
                </a:solidFill>
              </a:defRPr>
            </a:lvl1pPr>
            <a:lvl2pPr>
              <a:defRPr sz="2800">
                <a:solidFill>
                  <a:srgbClr val="444C5D"/>
                </a:solidFill>
              </a:defRPr>
            </a:lvl2pPr>
            <a:lvl3pPr>
              <a:defRPr sz="2800">
                <a:solidFill>
                  <a:srgbClr val="444C5D"/>
                </a:solidFill>
              </a:defRPr>
            </a:lvl3pPr>
            <a:lvl4pPr>
              <a:defRPr sz="2800">
                <a:solidFill>
                  <a:srgbClr val="444C5D"/>
                </a:solidFill>
              </a:defRPr>
            </a:lvl4pPr>
            <a:lvl5pPr>
              <a:defRPr sz="2800">
                <a:solidFill>
                  <a:srgbClr val="444C5D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HU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7A06D05-A869-F559-B5A3-679CBBA3DB0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3525" y="2335471"/>
            <a:ext cx="5397500" cy="3599815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HU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9A334D-98D4-37A2-FBEB-1AAAD8EF819F}"/>
              </a:ext>
            </a:extLst>
          </p:cNvPr>
          <p:cNvSpPr/>
          <p:nvPr userDrawn="1"/>
        </p:nvSpPr>
        <p:spPr>
          <a:xfrm>
            <a:off x="8599714" y="6226628"/>
            <a:ext cx="3592285" cy="6279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 dirty="0"/>
          </a:p>
        </p:txBody>
      </p:sp>
      <p:sp>
        <p:nvSpPr>
          <p:cNvPr id="6" name="Kép helye 3">
            <a:extLst>
              <a:ext uri="{FF2B5EF4-FFF2-40B4-BE49-F238E27FC236}">
                <a16:creationId xmlns:a16="http://schemas.microsoft.com/office/drawing/2014/main" id="{179ADEF4-0F84-9ACC-9FCB-12A02B1B30B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11900" y="299803"/>
            <a:ext cx="5590290" cy="628087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Kép beillesztése</a:t>
            </a:r>
          </a:p>
        </p:txBody>
      </p:sp>
    </p:spTree>
    <p:extLst>
      <p:ext uri="{BB962C8B-B14F-4D97-AF65-F5344CB8AC3E}">
        <p14:creationId xmlns:p14="http://schemas.microsoft.com/office/powerpoint/2010/main" val="2796562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preserve="1" userDrawn="1">
  <p:cSld name="Dia_03">
    <p:bg>
      <p:bgPr>
        <a:solidFill>
          <a:schemeClr val="bg1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6">
            <a:extLst>
              <a:ext uri="{FF2B5EF4-FFF2-40B4-BE49-F238E27FC236}">
                <a16:creationId xmlns:a16="http://schemas.microsoft.com/office/drawing/2014/main" id="{D3B24565-7B68-03B3-D427-C7CC1418E3DC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264269" y="1538547"/>
            <a:ext cx="5396756" cy="631825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004663"/>
                </a:solidFill>
              </a:defRPr>
            </a:lvl1pPr>
            <a:lvl2pPr>
              <a:defRPr sz="2800">
                <a:solidFill>
                  <a:srgbClr val="444C5D"/>
                </a:solidFill>
              </a:defRPr>
            </a:lvl2pPr>
            <a:lvl3pPr>
              <a:defRPr sz="2800">
                <a:solidFill>
                  <a:srgbClr val="444C5D"/>
                </a:solidFill>
              </a:defRPr>
            </a:lvl3pPr>
            <a:lvl4pPr>
              <a:defRPr sz="2800">
                <a:solidFill>
                  <a:srgbClr val="444C5D"/>
                </a:solidFill>
              </a:defRPr>
            </a:lvl4pPr>
            <a:lvl5pPr>
              <a:defRPr sz="2800">
                <a:solidFill>
                  <a:srgbClr val="444C5D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HU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C2392CE7-DCB5-6AF5-8E67-2B89DC36297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1096" y="2335471"/>
            <a:ext cx="5397500" cy="362475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HU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E97BA9E4-8689-3688-1BB5-309A4CD21DA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149680" y="1538547"/>
            <a:ext cx="5396756" cy="631825"/>
          </a:xfrm>
          <a:prstGeom prst="rect">
            <a:avLst/>
          </a:prstGeom>
        </p:spPr>
        <p:txBody>
          <a:bodyPr anchor="b"/>
          <a:lstStyle>
            <a:lvl1pPr>
              <a:defRPr sz="3200">
                <a:solidFill>
                  <a:srgbClr val="004663"/>
                </a:solidFill>
              </a:defRPr>
            </a:lvl1pPr>
            <a:lvl2pPr>
              <a:defRPr sz="2800">
                <a:solidFill>
                  <a:srgbClr val="444C5D"/>
                </a:solidFill>
              </a:defRPr>
            </a:lvl2pPr>
            <a:lvl3pPr>
              <a:defRPr sz="2800">
                <a:solidFill>
                  <a:srgbClr val="444C5D"/>
                </a:solidFill>
              </a:defRPr>
            </a:lvl3pPr>
            <a:lvl4pPr>
              <a:defRPr sz="2800">
                <a:solidFill>
                  <a:srgbClr val="444C5D"/>
                </a:solidFill>
              </a:defRPr>
            </a:lvl4pPr>
            <a:lvl5pPr>
              <a:defRPr sz="2800">
                <a:solidFill>
                  <a:srgbClr val="444C5D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  <a:endParaRPr lang="en-HU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AD5DCF55-1E77-AE69-E562-76B0B6E2DE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56507" y="2335471"/>
            <a:ext cx="5397500" cy="3624753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2pPr>
            <a:lvl3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3pPr>
            <a:lvl4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4pPr>
            <a:lvl5pPr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HU" dirty="0"/>
          </a:p>
        </p:txBody>
      </p:sp>
    </p:spTree>
    <p:extLst>
      <p:ext uri="{BB962C8B-B14F-4D97-AF65-F5344CB8AC3E}">
        <p14:creationId xmlns:p14="http://schemas.microsoft.com/office/powerpoint/2010/main" val="1081743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preserve="1" userDrawn="1">
  <p:cSld name="Cím és tartalom">
    <p:bg>
      <p:bgPr>
        <a:solidFill>
          <a:srgbClr val="013354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97EE261-37F7-551A-D688-E4BCB6FFCF8A}"/>
              </a:ext>
            </a:extLst>
          </p:cNvPr>
          <p:cNvSpPr/>
          <p:nvPr userDrawn="1"/>
        </p:nvSpPr>
        <p:spPr>
          <a:xfrm>
            <a:off x="9237518" y="6115986"/>
            <a:ext cx="2954482" cy="738637"/>
          </a:xfrm>
          <a:prstGeom prst="rect">
            <a:avLst/>
          </a:prstGeom>
          <a:solidFill>
            <a:srgbClr val="004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210700B9-B1EE-3525-4C22-014F58F150D7}"/>
              </a:ext>
            </a:extLst>
          </p:cNvPr>
          <p:cNvSpPr txBox="1"/>
          <p:nvPr userDrawn="1"/>
        </p:nvSpPr>
        <p:spPr>
          <a:xfrm>
            <a:off x="4877564" y="6303837"/>
            <a:ext cx="115773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u-HU" sz="1600" b="0" i="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MTA.HU</a:t>
            </a:r>
          </a:p>
        </p:txBody>
      </p:sp>
      <p:sp>
        <p:nvSpPr>
          <p:cNvPr id="22" name="Google Shape;22;p3"/>
          <p:cNvSpPr txBox="1">
            <a:spLocks noGrp="1"/>
          </p:cNvSpPr>
          <p:nvPr>
            <p:ph type="title" hasCustomPrompt="1"/>
          </p:nvPr>
        </p:nvSpPr>
        <p:spPr>
          <a:xfrm>
            <a:off x="281782" y="1401951"/>
            <a:ext cx="5753516" cy="32052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88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 dirty="0"/>
              <a:t>Cím </a:t>
            </a:r>
            <a:br>
              <a:rPr lang="hu-HU" dirty="0"/>
            </a:br>
            <a:r>
              <a:rPr lang="hu-HU" dirty="0"/>
              <a:t>beírásához </a:t>
            </a:r>
            <a:br>
              <a:rPr lang="hu-HU" dirty="0"/>
            </a:br>
            <a:r>
              <a:rPr lang="hu-HU" dirty="0"/>
              <a:t>kattintson ide </a:t>
            </a:r>
            <a:endParaRPr dirty="0"/>
          </a:p>
        </p:txBody>
      </p:sp>
      <p:sp>
        <p:nvSpPr>
          <p:cNvPr id="9" name="Kép helye 3">
            <a:extLst>
              <a:ext uri="{FF2B5EF4-FFF2-40B4-BE49-F238E27FC236}">
                <a16:creationId xmlns:a16="http://schemas.microsoft.com/office/drawing/2014/main" id="{16D88DD7-AEBC-9DC1-C588-ADC95C4CAE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311900" y="260350"/>
            <a:ext cx="5580063" cy="630078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Kép beillesztése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B7237B-278E-3132-1C59-0E9B9E055F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4066" y="116916"/>
            <a:ext cx="2742879" cy="76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885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 userDrawn="1">
          <p15:clr>
            <a:srgbClr val="FBAE40"/>
          </p15:clr>
        </p15:guide>
        <p15:guide id="2" pos="166" userDrawn="1">
          <p15:clr>
            <a:srgbClr val="FBAE40"/>
          </p15:clr>
        </p15:guide>
        <p15:guide id="3" pos="7491" userDrawn="1">
          <p15:clr>
            <a:srgbClr val="FBAE40"/>
          </p15:clr>
        </p15:guide>
        <p15:guide id="4" orient="horz" pos="4133" userDrawn="1">
          <p15:clr>
            <a:srgbClr val="FBAE40"/>
          </p15:clr>
        </p15:guide>
        <p15:guide id="6" orient="horz" pos="414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 és tartalom" userDrawn="1">
  <p:cSld name="1_Cím és tartalom">
    <p:bg>
      <p:bgPr>
        <a:solidFill>
          <a:srgbClr val="013354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22;p3">
            <a:extLst>
              <a:ext uri="{FF2B5EF4-FFF2-40B4-BE49-F238E27FC236}">
                <a16:creationId xmlns:a16="http://schemas.microsoft.com/office/drawing/2014/main" id="{5221B804-8CB4-2AD4-BC9F-84E3995EF85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81781" y="3572397"/>
            <a:ext cx="5467965" cy="206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7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hu-HU" dirty="0"/>
              <a:t>Cím beírásához </a:t>
            </a:r>
            <a:br>
              <a:rPr lang="hu-HU" dirty="0"/>
            </a:br>
            <a:r>
              <a:rPr lang="hu-HU" dirty="0"/>
              <a:t>kattintson ide </a:t>
            </a:r>
            <a:endParaRPr dirty="0"/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34A4F0C-020A-B235-1F5C-031CE9761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1782" y="5812697"/>
            <a:ext cx="5467964" cy="748441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400">
                <a:solidFill>
                  <a:schemeClr val="tx2"/>
                </a:solidFill>
              </a:defRPr>
            </a:lvl1pPr>
            <a:lvl2pPr>
              <a:lnSpc>
                <a:spcPct val="150000"/>
              </a:lnSpc>
              <a:defRPr sz="14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</p:txBody>
      </p:sp>
      <p:sp>
        <p:nvSpPr>
          <p:cNvPr id="2" name="Kép helye 3">
            <a:extLst>
              <a:ext uri="{FF2B5EF4-FFF2-40B4-BE49-F238E27FC236}">
                <a16:creationId xmlns:a16="http://schemas.microsoft.com/office/drawing/2014/main" id="{6EAC600C-79B0-3261-751D-F0918BC6CB5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311900" y="260351"/>
            <a:ext cx="5580063" cy="63007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hu-HU" dirty="0"/>
              <a:t>Kép beillesztése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8A00DA-4419-0E81-9247-8666B125F18B}"/>
              </a:ext>
            </a:extLst>
          </p:cNvPr>
          <p:cNvSpPr/>
          <p:nvPr userDrawn="1"/>
        </p:nvSpPr>
        <p:spPr>
          <a:xfrm>
            <a:off x="8882743" y="6106182"/>
            <a:ext cx="3309257" cy="748441"/>
          </a:xfrm>
          <a:prstGeom prst="rect">
            <a:avLst/>
          </a:prstGeom>
          <a:solidFill>
            <a:srgbClr val="0046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HU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A974FC7-2081-DB7E-CBA1-E4837F99A51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04066" y="116916"/>
            <a:ext cx="2742879" cy="76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84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4">
          <p15:clr>
            <a:srgbClr val="FBAE40"/>
          </p15:clr>
        </p15:guide>
        <p15:guide id="2" pos="166">
          <p15:clr>
            <a:srgbClr val="FBAE40"/>
          </p15:clr>
        </p15:guide>
        <p15:guide id="3" pos="7491">
          <p15:clr>
            <a:srgbClr val="FBAE40"/>
          </p15:clr>
        </p15:guide>
        <p15:guide id="4" orient="horz" pos="4133">
          <p15:clr>
            <a:srgbClr val="FBAE40"/>
          </p15:clr>
        </p15:guide>
        <p15:guide id="5" pos="3749">
          <p15:clr>
            <a:srgbClr val="FBAE40"/>
          </p15:clr>
        </p15:guide>
        <p15:guide id="6" orient="horz" pos="41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ímdia" preserve="1" userDrawn="1">
  <p:cSld name="Cím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10">
            <a:extLst>
              <a:ext uri="{FF2B5EF4-FFF2-40B4-BE49-F238E27FC236}">
                <a16:creationId xmlns:a16="http://schemas.microsoft.com/office/drawing/2014/main" id="{318FD4E5-4EB3-D797-2B91-FC03F7C6858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81781" y="4193229"/>
            <a:ext cx="5832475" cy="239964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AE68EE5-3B7B-7AB1-583A-CFBF82E02D2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04066" y="116916"/>
            <a:ext cx="2742879" cy="767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1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6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3354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CA24B86-2615-6B89-8397-EFBE6CC9B493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504066" y="116916"/>
            <a:ext cx="2742879" cy="767503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78" r:id="rId2"/>
    <p:sldLayoutId id="2147483663" r:id="rId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4" pos="397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7">
            <a:extLst>
              <a:ext uri="{FF2B5EF4-FFF2-40B4-BE49-F238E27FC236}">
                <a16:creationId xmlns:a16="http://schemas.microsoft.com/office/drawing/2014/main" id="{51BD8985-5B13-F42A-B217-DAE83F86A351}"/>
              </a:ext>
            </a:extLst>
          </p:cNvPr>
          <p:cNvSpPr txBox="1"/>
          <p:nvPr userDrawn="1"/>
        </p:nvSpPr>
        <p:spPr>
          <a:xfrm>
            <a:off x="304625" y="6455229"/>
            <a:ext cx="57913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hu-HU" sz="1000" b="0" i="0" dirty="0">
                <a:solidFill>
                  <a:srgbClr val="0046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MTA.HU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79039B0-26F7-E385-A55F-22C2E616768A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9780084" y="6229551"/>
            <a:ext cx="2245932" cy="628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62756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7" r:id="rId1"/>
    <p:sldLayoutId id="2147483671" r:id="rId2"/>
    <p:sldLayoutId id="2147483679" r:id="rId3"/>
    <p:sldLayoutId id="2147483665" r:id="rId4"/>
    <p:sldLayoutId id="2147483668" r:id="rId5"/>
    <p:sldLayoutId id="2147483682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4" pos="3976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13354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10852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  <p15:guide id="4" pos="39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B31B5BD-642B-15A3-62C3-38A9DBC29A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781" y="1257300"/>
            <a:ext cx="5669757" cy="4377923"/>
          </a:xfrm>
        </p:spPr>
        <p:txBody>
          <a:bodyPr/>
          <a:lstStyle/>
          <a:p>
            <a:r>
              <a:rPr lang="hu-HU" dirty="0" err="1"/>
              <a:t>Lorem</a:t>
            </a:r>
            <a:r>
              <a:rPr lang="hu-HU" dirty="0"/>
              <a:t> </a:t>
            </a:r>
            <a:r>
              <a:rPr lang="hu-HU" dirty="0" err="1"/>
              <a:t>ipsum</a:t>
            </a:r>
            <a:r>
              <a:rPr lang="hu-HU" dirty="0"/>
              <a:t> </a:t>
            </a:r>
            <a:r>
              <a:rPr lang="hu-HU" dirty="0" err="1"/>
              <a:t>dolor</a:t>
            </a:r>
            <a:r>
              <a:rPr lang="hu-HU" dirty="0"/>
              <a:t> </a:t>
            </a:r>
            <a:r>
              <a:rPr lang="hu-HU" dirty="0" err="1"/>
              <a:t>sit</a:t>
            </a:r>
            <a:r>
              <a:rPr lang="hu-HU" dirty="0"/>
              <a:t> </a:t>
            </a:r>
            <a:r>
              <a:rPr lang="hu-HU" dirty="0" err="1"/>
              <a:t>amet</a:t>
            </a:r>
            <a:r>
              <a:rPr lang="hu-HU" dirty="0"/>
              <a:t> </a:t>
            </a:r>
            <a:r>
              <a:rPr lang="hu-HU" dirty="0" err="1"/>
              <a:t>et</a:t>
            </a:r>
            <a:r>
              <a:rPr lang="hu-HU" dirty="0"/>
              <a:t> </a:t>
            </a:r>
            <a:r>
              <a:rPr lang="hu-HU" dirty="0" err="1"/>
              <a:t>homini</a:t>
            </a:r>
            <a:endParaRPr lang="en-H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26A29-11FB-BEE5-1BC6-72550AD6984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HU" dirty="0"/>
              <a:t>ELŐADÓ NEVE </a:t>
            </a:r>
          </a:p>
          <a:p>
            <a:r>
              <a:rPr lang="en-HU" dirty="0"/>
              <a:t>TITULUS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D5C02C06-9A41-F526-64BA-9BCB0F70763F}"/>
              </a:ext>
            </a:extLst>
          </p:cNvPr>
          <p:cNvSpPr>
            <a:spLocks noGrp="1"/>
          </p:cNvSpPr>
          <p:nvPr>
            <p:ph type="pic" sz="quarter" idx="4294967295"/>
          </p:nvPr>
        </p:nvSpPr>
        <p:spPr>
          <a:xfrm>
            <a:off x="6311900" y="260351"/>
            <a:ext cx="5580063" cy="6300788"/>
          </a:xfrm>
          <a:prstGeom prst="rect">
            <a:avLst/>
          </a:prstGeom>
        </p:spPr>
        <p:txBody>
          <a:bodyPr/>
          <a:lstStyle/>
          <a:p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930794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9EECD-2059-3DEF-0A72-16B2427DC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U" dirty="0"/>
              <a:t>Fejezetcím</a:t>
            </a:r>
          </a:p>
        </p:txBody>
      </p:sp>
    </p:spTree>
    <p:extLst>
      <p:ext uri="{BB962C8B-B14F-4D97-AF65-F5344CB8AC3E}">
        <p14:creationId xmlns:p14="http://schemas.microsoft.com/office/powerpoint/2010/main" val="361075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2B3B374-33C0-F22E-21A2-CB3887D2CE48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HU" dirty="0"/>
              <a:t>Cím lorem ipsum dolor sit amet et homini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A9A91F-7491-E65A-B88C-4FE2C3B7E1C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1096" y="1940011"/>
            <a:ext cx="11090636" cy="4499535"/>
          </a:xfrm>
        </p:spPr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Ut </a:t>
            </a:r>
            <a:r>
              <a:rPr lang="en-GB" dirty="0" err="1"/>
              <a:t>enim</a:t>
            </a:r>
            <a:r>
              <a:rPr lang="en-GB" dirty="0"/>
              <a:t> ad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 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eiusmod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incididunt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labore et dolore magna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nostrud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exercitation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aliquip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</a:p>
          <a:p>
            <a:endParaRPr lang="en-GB" dirty="0">
              <a:solidFill>
                <a:srgbClr val="000000"/>
              </a:solidFill>
              <a:latin typeface="Open Sans" panose="020B0606030504020204" pitchFamily="34" charset="0"/>
            </a:endParaRPr>
          </a:p>
          <a:p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Lorem ipsum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dolor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sit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amet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consectetur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adipiscing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elit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sed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do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eiusmod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tempor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incididunt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labore et dolore magna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 Ut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enim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ad minim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veniam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,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quis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nostrud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exercitation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ullamco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laboris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nisi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ut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aliquip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ex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ea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commodo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 </a:t>
            </a:r>
            <a:r>
              <a:rPr lang="en-GB" b="0" i="0" dirty="0" err="1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consequat</a:t>
            </a:r>
            <a:r>
              <a:rPr lang="en-GB" b="0" i="0" dirty="0">
                <a:solidFill>
                  <a:srgbClr val="000000"/>
                </a:solidFill>
                <a:effectLst/>
                <a:latin typeface="Open Sans" panose="020B0606030504020204" pitchFamily="34" charset="0"/>
              </a:rPr>
              <a:t>.</a:t>
            </a:r>
            <a:endParaRPr lang="en-HU" dirty="0"/>
          </a:p>
        </p:txBody>
      </p:sp>
    </p:spTree>
    <p:extLst>
      <p:ext uri="{BB962C8B-B14F-4D97-AF65-F5344CB8AC3E}">
        <p14:creationId xmlns:p14="http://schemas.microsoft.com/office/powerpoint/2010/main" val="985603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1E5E1FC-DA71-727B-F7FF-F0839DF17356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HU" dirty="0"/>
              <a:t>Cím LOREM IPSUM dolor sit amet et homin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718667-B781-0EAF-21A7-46FBF4DE419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 </a:t>
            </a:r>
            <a:r>
              <a:rPr lang="en-GB" u="sng" dirty="0" err="1">
                <a:solidFill>
                  <a:srgbClr val="EF4652"/>
                </a:solidFill>
              </a:rPr>
              <a:t>Kiemelés</a:t>
            </a:r>
            <a:r>
              <a:rPr lang="en-GB" dirty="0"/>
              <a:t> minim </a:t>
            </a:r>
            <a:r>
              <a:rPr lang="en-GB" dirty="0" err="1"/>
              <a:t>veniam</a:t>
            </a:r>
            <a:r>
              <a:rPr lang="en-GB" dirty="0"/>
              <a:t>, </a:t>
            </a:r>
            <a:r>
              <a:rPr lang="en-GB" dirty="0" err="1"/>
              <a:t>quis</a:t>
            </a:r>
            <a:r>
              <a:rPr lang="en-GB" dirty="0"/>
              <a:t> </a:t>
            </a:r>
            <a:r>
              <a:rPr lang="en-GB" dirty="0" err="1"/>
              <a:t>nostrud</a:t>
            </a:r>
            <a:r>
              <a:rPr lang="en-GB" dirty="0"/>
              <a:t> exercitation </a:t>
            </a:r>
            <a:r>
              <a:rPr lang="en-GB" dirty="0" err="1"/>
              <a:t>ullamco</a:t>
            </a:r>
            <a:r>
              <a:rPr lang="en-GB" dirty="0"/>
              <a:t> </a:t>
            </a:r>
            <a:r>
              <a:rPr lang="en-GB" dirty="0" err="1"/>
              <a:t>laboris</a:t>
            </a:r>
            <a:r>
              <a:rPr lang="en-GB" dirty="0"/>
              <a:t> nisi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aliquip</a:t>
            </a:r>
            <a:r>
              <a:rPr lang="en-GB" dirty="0"/>
              <a:t> ex </a:t>
            </a:r>
            <a:r>
              <a:rPr lang="en-GB" dirty="0" err="1"/>
              <a:t>ea</a:t>
            </a:r>
            <a:r>
              <a:rPr lang="en-GB" dirty="0"/>
              <a:t> </a:t>
            </a:r>
            <a:r>
              <a:rPr lang="en-GB" dirty="0" err="1"/>
              <a:t>commodo</a:t>
            </a:r>
            <a:r>
              <a:rPr lang="en-GB" dirty="0"/>
              <a:t> </a:t>
            </a:r>
            <a:r>
              <a:rPr lang="en-GB" dirty="0" err="1"/>
              <a:t>consequat</a:t>
            </a:r>
            <a:r>
              <a:rPr lang="en-GB" dirty="0"/>
              <a:t>.</a:t>
            </a:r>
            <a:endParaRPr lang="en-HU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405D6E-561A-084D-4279-2C2CBF90CDC9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en-HU" dirty="0"/>
              <a:t>Cím LOREM IPSUM dolor sit amet et homin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A902200-0165-485F-F5B9-9B5C7A57B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  <a:r>
              <a:rPr lang="en-GB" b="1" dirty="0"/>
              <a:t> </a:t>
            </a:r>
            <a:r>
              <a:rPr lang="en-GB" b="1" dirty="0" err="1"/>
              <a:t>Másik</a:t>
            </a:r>
            <a:r>
              <a:rPr lang="en-GB" b="1" dirty="0"/>
              <a:t> </a:t>
            </a:r>
            <a:r>
              <a:rPr lang="en-GB" b="1" dirty="0" err="1"/>
              <a:t>típusú</a:t>
            </a:r>
            <a:r>
              <a:rPr lang="en-GB" b="1" dirty="0"/>
              <a:t> </a:t>
            </a:r>
            <a:r>
              <a:rPr lang="en-GB" b="1" dirty="0" err="1"/>
              <a:t>kiemelés</a:t>
            </a:r>
            <a:r>
              <a:rPr lang="en-GB" b="1" dirty="0"/>
              <a:t> minim </a:t>
            </a:r>
            <a:r>
              <a:rPr lang="en-GB" b="1" dirty="0" err="1"/>
              <a:t>veniam</a:t>
            </a:r>
            <a:r>
              <a:rPr lang="en-GB" b="1" dirty="0"/>
              <a:t>, </a:t>
            </a:r>
            <a:r>
              <a:rPr lang="en-GB" b="1" dirty="0" err="1"/>
              <a:t>quis</a:t>
            </a:r>
            <a:r>
              <a:rPr lang="en-GB" b="1" dirty="0"/>
              <a:t> </a:t>
            </a:r>
            <a:r>
              <a:rPr lang="en-GB" b="1" dirty="0" err="1"/>
              <a:t>nostrud</a:t>
            </a:r>
            <a:r>
              <a:rPr lang="en-GB" b="1" dirty="0"/>
              <a:t> exercitation </a:t>
            </a:r>
            <a:r>
              <a:rPr lang="en-GB" b="1" dirty="0" err="1"/>
              <a:t>ullamco</a:t>
            </a:r>
            <a:r>
              <a:rPr lang="en-GB" b="1" dirty="0"/>
              <a:t> </a:t>
            </a:r>
            <a:r>
              <a:rPr lang="en-GB" b="1" dirty="0" err="1"/>
              <a:t>laboris</a:t>
            </a:r>
            <a:r>
              <a:rPr lang="en-GB" b="1" dirty="0"/>
              <a:t> nisi </a:t>
            </a:r>
            <a:r>
              <a:rPr lang="en-GB" b="1" dirty="0" err="1"/>
              <a:t>ut</a:t>
            </a:r>
            <a:r>
              <a:rPr lang="en-GB" b="1" dirty="0"/>
              <a:t> </a:t>
            </a:r>
            <a:r>
              <a:rPr lang="en-GB" b="1" dirty="0" err="1"/>
              <a:t>aliquip</a:t>
            </a:r>
            <a:r>
              <a:rPr lang="en-GB" b="1" dirty="0"/>
              <a:t> ex </a:t>
            </a:r>
            <a:r>
              <a:rPr lang="en-GB" b="1" dirty="0" err="1"/>
              <a:t>ea</a:t>
            </a:r>
            <a:r>
              <a:rPr lang="en-GB" b="1" dirty="0"/>
              <a:t> </a:t>
            </a:r>
            <a:r>
              <a:rPr lang="en-GB" b="1" dirty="0" err="1"/>
              <a:t>commodo</a:t>
            </a:r>
            <a:r>
              <a:rPr lang="en-GB" b="1" dirty="0"/>
              <a:t> </a:t>
            </a:r>
            <a:r>
              <a:rPr lang="en-GB" b="1" dirty="0" err="1"/>
              <a:t>consequat</a:t>
            </a:r>
            <a:r>
              <a:rPr lang="en-GB" b="1" dirty="0"/>
              <a:t>.</a:t>
            </a:r>
            <a:endParaRPr lang="en-HU" b="1" dirty="0"/>
          </a:p>
        </p:txBody>
      </p:sp>
    </p:spTree>
    <p:extLst>
      <p:ext uri="{BB962C8B-B14F-4D97-AF65-F5344CB8AC3E}">
        <p14:creationId xmlns:p14="http://schemas.microsoft.com/office/powerpoint/2010/main" val="1224764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7EF9097-85E4-00D0-DD43-4E80AAA3FB4A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r>
              <a:rPr lang="en-HU" dirty="0"/>
              <a:t>Cím LOREM IPSUM dolor sit amet et homin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37F1EA-FE86-F452-7752-A4524313BC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, </a:t>
            </a:r>
            <a:r>
              <a:rPr lang="en-GB" dirty="0" err="1"/>
              <a:t>sed</a:t>
            </a:r>
            <a:r>
              <a:rPr lang="en-GB" dirty="0"/>
              <a:t> do </a:t>
            </a:r>
            <a:r>
              <a:rPr lang="en-GB" dirty="0" err="1"/>
              <a:t>eiusmod</a:t>
            </a:r>
            <a:r>
              <a:rPr lang="en-GB" dirty="0"/>
              <a:t> </a:t>
            </a:r>
            <a:r>
              <a:rPr lang="en-GB" dirty="0" err="1"/>
              <a:t>tempor</a:t>
            </a:r>
            <a:r>
              <a:rPr lang="en-GB" dirty="0"/>
              <a:t> </a:t>
            </a:r>
            <a:r>
              <a:rPr lang="en-GB" dirty="0" err="1"/>
              <a:t>incididunt</a:t>
            </a:r>
            <a:r>
              <a:rPr lang="en-GB" dirty="0"/>
              <a:t> </a:t>
            </a:r>
            <a:r>
              <a:rPr lang="en-GB" dirty="0" err="1"/>
              <a:t>ut</a:t>
            </a:r>
            <a:r>
              <a:rPr lang="en-GB" dirty="0"/>
              <a:t> labore et dolore magna </a:t>
            </a:r>
            <a:r>
              <a:rPr lang="en-GB" dirty="0" err="1"/>
              <a:t>aliqua</a:t>
            </a:r>
            <a:r>
              <a:rPr lang="en-GB" dirty="0"/>
              <a:t>.</a:t>
            </a:r>
            <a:r>
              <a:rPr lang="en-GB" b="1" dirty="0"/>
              <a:t> </a:t>
            </a:r>
            <a:r>
              <a:rPr lang="en-GB" b="1" dirty="0" err="1"/>
              <a:t>Másik</a:t>
            </a:r>
            <a:r>
              <a:rPr lang="en-GB" b="1" dirty="0"/>
              <a:t> </a:t>
            </a:r>
            <a:r>
              <a:rPr lang="en-GB" b="1" dirty="0" err="1"/>
              <a:t>típusú</a:t>
            </a:r>
            <a:r>
              <a:rPr lang="en-GB" b="1" dirty="0"/>
              <a:t> </a:t>
            </a:r>
            <a:r>
              <a:rPr lang="en-GB" b="1" dirty="0" err="1"/>
              <a:t>kiemelés</a:t>
            </a:r>
            <a:r>
              <a:rPr lang="en-GB" b="1" dirty="0"/>
              <a:t> minim </a:t>
            </a:r>
            <a:r>
              <a:rPr lang="en-GB" b="1" dirty="0" err="1"/>
              <a:t>veniam</a:t>
            </a:r>
            <a:r>
              <a:rPr lang="en-GB" b="1" dirty="0"/>
              <a:t>, </a:t>
            </a:r>
            <a:r>
              <a:rPr lang="en-GB" b="1" dirty="0" err="1"/>
              <a:t>quis</a:t>
            </a:r>
            <a:r>
              <a:rPr lang="en-GB" b="1" dirty="0"/>
              <a:t> </a:t>
            </a:r>
            <a:r>
              <a:rPr lang="en-GB" b="1" dirty="0" err="1"/>
              <a:t>nostrud</a:t>
            </a:r>
            <a:r>
              <a:rPr lang="en-GB" b="1" dirty="0"/>
              <a:t> exercitation </a:t>
            </a:r>
            <a:r>
              <a:rPr lang="en-GB" b="1" dirty="0" err="1"/>
              <a:t>ullamco</a:t>
            </a:r>
            <a:r>
              <a:rPr lang="en-GB" b="1" dirty="0"/>
              <a:t> </a:t>
            </a:r>
            <a:r>
              <a:rPr lang="en-GB" b="1" dirty="0" err="1"/>
              <a:t>laboris</a:t>
            </a:r>
            <a:r>
              <a:rPr lang="en-GB" b="1" dirty="0"/>
              <a:t> nisi </a:t>
            </a:r>
            <a:r>
              <a:rPr lang="en-GB" b="1" dirty="0" err="1"/>
              <a:t>ut</a:t>
            </a:r>
            <a:r>
              <a:rPr lang="en-GB" b="1" dirty="0"/>
              <a:t> </a:t>
            </a:r>
            <a:r>
              <a:rPr lang="en-GB" b="1" dirty="0" err="1"/>
              <a:t>aliquip</a:t>
            </a:r>
            <a:r>
              <a:rPr lang="en-GB" b="1" dirty="0"/>
              <a:t> ex </a:t>
            </a:r>
            <a:r>
              <a:rPr lang="en-GB" b="1" dirty="0" err="1"/>
              <a:t>ea</a:t>
            </a:r>
            <a:r>
              <a:rPr lang="en-GB" b="1" dirty="0"/>
              <a:t> </a:t>
            </a:r>
            <a:r>
              <a:rPr lang="en-GB" b="1" dirty="0" err="1"/>
              <a:t>commodo</a:t>
            </a:r>
            <a:r>
              <a:rPr lang="en-GB" b="1" dirty="0"/>
              <a:t> </a:t>
            </a:r>
            <a:r>
              <a:rPr lang="en-GB" b="1" dirty="0" err="1"/>
              <a:t>consequat</a:t>
            </a:r>
            <a:r>
              <a:rPr lang="en-GB" b="1" dirty="0"/>
              <a:t>.</a:t>
            </a:r>
            <a:endParaRPr lang="en-HU" b="1" dirty="0"/>
          </a:p>
          <a:p>
            <a:endParaRPr lang="en-HU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1ED94F1-C876-486C-E45E-7FDD5BE0448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en-HU"/>
          </a:p>
        </p:txBody>
      </p:sp>
    </p:spTree>
    <p:extLst>
      <p:ext uri="{BB962C8B-B14F-4D97-AF65-F5344CB8AC3E}">
        <p14:creationId xmlns:p14="http://schemas.microsoft.com/office/powerpoint/2010/main" val="35095497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22;p3">
            <a:extLst>
              <a:ext uri="{FF2B5EF4-FFF2-40B4-BE49-F238E27FC236}">
                <a16:creationId xmlns:a16="http://schemas.microsoft.com/office/drawing/2014/main" id="{7E7FA199-1899-0BDC-F67F-451E97F5C92E}"/>
              </a:ext>
            </a:extLst>
          </p:cNvPr>
          <p:cNvSpPr txBox="1">
            <a:spLocks/>
          </p:cNvSpPr>
          <p:nvPr/>
        </p:nvSpPr>
        <p:spPr>
          <a:xfrm>
            <a:off x="278681" y="1026311"/>
            <a:ext cx="5786105" cy="2062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8800" b="0" i="0" u="none" strike="noStrike" cap="none">
                <a:solidFill>
                  <a:schemeClr val="bg1"/>
                </a:solidFill>
                <a:latin typeface="Amen Display" pitchFamily="2" charset="0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hu-HU" sz="4400" dirty="0">
                <a:solidFill>
                  <a:srgbClr val="ECEC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Köszönöm</a:t>
            </a:r>
          </a:p>
          <a:p>
            <a:r>
              <a:rPr lang="hu-HU" sz="4400" dirty="0">
                <a:solidFill>
                  <a:srgbClr val="ECECE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figyelmet!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5010FA0-4FF1-85DF-A8D0-DA5DC5DAB4C1}"/>
              </a:ext>
            </a:extLst>
          </p:cNvPr>
          <p:cNvSpPr txBox="1">
            <a:spLocks/>
          </p:cNvSpPr>
          <p:nvPr/>
        </p:nvSpPr>
        <p:spPr>
          <a:xfrm>
            <a:off x="301560" y="3120101"/>
            <a:ext cx="5448186" cy="748441"/>
          </a:xfrm>
          <a:prstGeom prst="rect">
            <a:avLst/>
          </a:prstGeom>
        </p:spPr>
        <p:txBody>
          <a:bodyPr anchor="b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en-GB" sz="1600" dirty="0">
                <a:solidFill>
                  <a:schemeClr val="bg1"/>
                </a:solidFill>
              </a:rPr>
              <a:t>2026. </a:t>
            </a:r>
            <a:r>
              <a:rPr lang="en-GB" sz="1600" dirty="0" err="1">
                <a:solidFill>
                  <a:schemeClr val="bg1"/>
                </a:solidFill>
              </a:rPr>
              <a:t>november</a:t>
            </a:r>
            <a:endParaRPr lang="en-GB" sz="1600" dirty="0">
              <a:solidFill>
                <a:schemeClr val="bg1"/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hu-HU" sz="1600" dirty="0">
                <a:solidFill>
                  <a:schemeClr val="bg1"/>
                </a:solidFill>
              </a:rPr>
              <a:t>LOREM IPSUM DOLOR</a:t>
            </a:r>
          </a:p>
        </p:txBody>
      </p:sp>
    </p:spTree>
    <p:extLst>
      <p:ext uri="{BB962C8B-B14F-4D97-AF65-F5344CB8AC3E}">
        <p14:creationId xmlns:p14="http://schemas.microsoft.com/office/powerpoint/2010/main" val="21015102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-té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-téma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4620</TotalTime>
  <Words>297</Words>
  <Application>Microsoft Office PowerPoint</Application>
  <PresentationFormat>Szélesvásznú</PresentationFormat>
  <Paragraphs>18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3</vt:i4>
      </vt:variant>
      <vt:variant>
        <vt:lpstr>Diacímek</vt:lpstr>
      </vt:variant>
      <vt:variant>
        <vt:i4>6</vt:i4>
      </vt:variant>
    </vt:vector>
  </HeadingPairs>
  <TitlesOfParts>
    <vt:vector size="12" baseType="lpstr">
      <vt:lpstr>Arial</vt:lpstr>
      <vt:lpstr>Open Sans</vt:lpstr>
      <vt:lpstr>Calibri</vt:lpstr>
      <vt:lpstr>Office-téma</vt:lpstr>
      <vt:lpstr>Dia</vt:lpstr>
      <vt:lpstr>2_Office-téma</vt:lpstr>
      <vt:lpstr>Lorem ipsum dolor sit amet et homini</vt:lpstr>
      <vt:lpstr>Fejezetcím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Jókuthy Emese</dc:creator>
  <cp:lastModifiedBy>Jókuthy Emese</cp:lastModifiedBy>
  <cp:revision>95</cp:revision>
  <cp:lastPrinted>2024-01-18T16:18:26Z</cp:lastPrinted>
  <dcterms:modified xsi:type="dcterms:W3CDTF">2026-09-15T10:47:58Z</dcterms:modified>
</cp:coreProperties>
</file>